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60" r:id="rId6"/>
    <p:sldId id="273" r:id="rId7"/>
    <p:sldId id="274" r:id="rId8"/>
    <p:sldId id="275" r:id="rId9"/>
    <p:sldId id="27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81959059644445"/>
          <c:y val="1.16796448161766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701923690859524"/>
          <c:y val="0.13651772769291304"/>
          <c:w val="0.61823190263714634"/>
          <c:h val="0.571386617548805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"/>
          <c:dPt>
            <c:idx val="0"/>
            <c:explosion val="3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41-460C-B379-E00307EC68EC}"/>
              </c:ext>
            </c:extLst>
          </c:dPt>
          <c:dPt>
            <c:idx val="1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641-460C-B379-E00307EC68E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641-460C-B379-E00307EC68EC}"/>
              </c:ext>
            </c:extLst>
          </c:dPt>
          <c:dPt>
            <c:idx val="5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41-460C-B379-E00307EC68EC}"/>
              </c:ext>
            </c:extLst>
          </c:dPt>
          <c:dLbls>
            <c:dLbl>
              <c:idx val="0"/>
              <c:layout>
                <c:manualLayout>
                  <c:x val="-0.21231787376561304"/>
                  <c:y val="-0.1601923064248316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41-460C-B379-E00307EC68EC}"/>
                </c:ext>
              </c:extLst>
            </c:dLbl>
            <c:dLbl>
              <c:idx val="4"/>
              <c:layout>
                <c:manualLayout>
                  <c:x val="9.700380525770701E-3"/>
                  <c:y val="2.1193037398927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41-460C-B379-E00307EC68EC}"/>
                </c:ext>
              </c:extLst>
            </c:dLbl>
            <c:dLbl>
              <c:idx val="5"/>
              <c:layout>
                <c:manualLayout>
                  <c:x val="8.8041507077746245E-2"/>
                  <c:y val="5.5956381278173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41-460C-B379-E00307EC6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ЕНВД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Налоги, сборы и регулярные платежи за пользование природными ресурсами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114675</c:v>
                </c:pt>
                <c:pt idx="1">
                  <c:v>7489</c:v>
                </c:pt>
                <c:pt idx="2">
                  <c:v>604</c:v>
                </c:pt>
                <c:pt idx="3">
                  <c:v>31000</c:v>
                </c:pt>
                <c:pt idx="4" formatCode="General">
                  <c:v>812</c:v>
                </c:pt>
                <c:pt idx="5">
                  <c:v>2753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1-460C-B379-E00307EC68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ЕНВД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Налоги, сборы и регулярные платежи за пользование природными ресурсами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61.415488431876547</c:v>
                </c:pt>
                <c:pt idx="1">
                  <c:v>4.0108183376178177</c:v>
                </c:pt>
                <c:pt idx="2">
                  <c:v>0.32347900599828688</c:v>
                </c:pt>
                <c:pt idx="3">
                  <c:v>16.602399314481577</c:v>
                </c:pt>
                <c:pt idx="4">
                  <c:v>0.43487574978577598</c:v>
                </c:pt>
                <c:pt idx="5">
                  <c:v>1.474400171379606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41-460C-B379-E00307EC68EC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181100" cy="1047749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840746" y="1188260"/>
            <a:ext cx="5108597" cy="5669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БЮДЖЕТА УГЛИЧСКОГО МУНИЦИПАЛЬНОГО РАЙОНА 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 2021 ГОД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1507067" y="-1"/>
            <a:ext cx="9793537" cy="1147313"/>
          </a:xfrm>
        </p:spPr>
        <p:txBody>
          <a:bodyPr/>
          <a:lstStyle/>
          <a:p>
            <a:pPr algn="ctr"/>
            <a:r>
              <a:rPr lang="ru-RU" sz="2000" dirty="0" smtClean="0"/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БЮДЖЕТ ДЛЯ ГРАЖДАН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низ стрелка 10"/>
          <p:cNvSpPr/>
          <p:nvPr/>
        </p:nvSpPr>
        <p:spPr>
          <a:xfrm rot="262385">
            <a:off x="3172304" y="4507379"/>
            <a:ext cx="4957326" cy="15494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80832421"/>
              </p:ext>
            </p:extLst>
          </p:nvPr>
        </p:nvGraphicFramePr>
        <p:xfrm>
          <a:off x="5483543" y="179283"/>
          <a:ext cx="5630926" cy="652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023" y="0"/>
            <a:ext cx="577970" cy="353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3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77334" y="1499616"/>
            <a:ext cx="4838095" cy="491569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314" name="AutoShape 2" descr="data:image/png;base64,iVBORw0KGgoAAAANSUhEUgAAAUAAAADwCAYAAABxLb1rAAAAAXNSR0IArs4c6QAAIABJREFUeF7sXQd4FUUXPakE0kMJJXQIvXcQRKpKEREBpSgC/iKiFAGVIiKgNJEO0kSKIr0X6b33Tug1BAgJaYSU/zuD85y3eS95SV4qu9+H4NvdKXdm7t6Ze+65NvUqlYmFfukS0CWgS+AVlICNrgBfwVHXu6xLQJeAkICuAPWJoEtAl8ArKwFdAb6yQ693XJeALoE4CnDe0tUoejKLxZLpHLIDv77TwuLn9Qd1CegS0CWQmhKwtbXFZx3b4d6d23GqNasA/3w0ER/k+CrBdl66+yFydl6T4HP6A7oEdAnoEkhtCdjZ2Ykq/9ehbeIU4NOAsvDIedZse/s8W4UfnL6HU6EghJR8ZPTcqbNXUKFs8dTuq15fBpJAwONAPAl8hhLFCiDieSQu+t1Ead/CcHSwx33/R7jn/xjFCuWDu5uLUa/iu2dJ9y9fu40zF66ibIkiou6UuB4HBmPrrkPIlzcXHOzsUKNKWYuqSep7FhX+ij1Eq8/GxsbQ60QrwOCbvnAreNms2IL25Ud0lBO8Xr+CJw1fTlJOzkXLN4sJVtq3EFq9VV9MMv6eLauTeOae/yN4uLkgq1MWRMfE4sWLF2KSn798Azm83FHQJ7d4Xr3vndMLZy9chZurCwr4eIt/Z/fyQN7cOcSz/o8C4ZTFEcUL54etrY3R/djYWJw57wcvL3f45Mkl2iAWQMkiuPsgAC7ZsiI84rkog1e+3DkQFRUNvvf4SRDKlS4m7mvbp9YZGxuDs5eui/fz580FLw83Q512trZGfWG5qixKFS8k6tK2UVunbHd0TIyoIzLyBULDwlGscH5cv3UPDg72on8Jydpc/VK+YREReB75QvSF40SFFJ8cOE6caKFhEeB80/ZN2x72l9fazXuwbN0OzBg7EAePncWshWswcURv3Lv/CItWbEad6uWxbc9RDB/QHR7uruIdfli19ygndaxUWWpl73fjDg4ePYt6tSqhRNECuHXXP848UMuSc8vVORuKFMxrmIOOjvZiTKm42feYmJg48/vGrfsIC49AzhyeKF+6mGF9JDSvtO/xeTnfKV91XeTOlf0VU2uWdVdaferTiVaAQbeLIXv+K4iCDUY/no9iMQFwen4PzXx+EeU+uFYHWW3vw73QNYMCnDhrCRrUqYI/lm3EwC86Ydy0xfh58OdYtGILihbMi+17jgpFU71yGfjkySmUX+DTZ2KyU4Gs27JXTPj12w4Y3eckoEVQuXwJPPhX4d29H4BPO7XCgWNnER4WjkdPglC5Qkk8fRos6pD3Dx8/Jyai34276P1pO+TK4YkxUxaiRdPXMH/JBvTr8SG27DqMZ89CERbxHMUL5UNwaDju3nso3mtYr5pou7Z9ap3lShbBpDlLkd3DDRXKFBcKQ9ZZuEBe+BbNb+hrZFS0kSwmjuiDv1b+E6eN9x4EGNXp5JQFA36YjAI+uUUdDx8/xc59xzB+2Jf4btR08Vv3ju8kKGtT9f+9eqtBvo72dqKMxq9Xx5OnwXgYEBivHArQynGwx8UrN+Hg6BCnb9qxZ3+lAjxx9gqavF4N+46eFeP2Zfe2WLFhl7DOOCfmLFqDYkXy4/ValcQ7MxesinPvzv0Ao7GS48bx1sqeCi86OkZ8JL74pA2Wr98ZZx6o487nOS9qVCmDK1dvGWR0+95DuDpnBefWgF6dsHbLvjjzW53vss+URULzSvsex0bO5/z5vIXCluvm/ZYNLdMIr8hTWqsvWQpw1d2vMMXjA4wPnIhn9jlwxz4vghy80SRoBS46VcAy54Y46VQOx+xyGhQgJxQX/+nzV1C/ThUx0Xp1fV8sqDv3/OGT1xuHjp0VW4Lzl64hJjYWlcv6inZyUl27eVcozt2HThnd5+/Nm9RFmRKFMW7aIjRv8hpOnL6EHNk9hCLwu3YLkS+i0LrZG9ix96jR/eNnLoGWgKeHG95sUBP5cufEiTOXsW3PEbGwh/brKtrHhfw06JloCxVgnlxe4v7zyCjEREfHaZ9aJ61OWpXO2bLCzSUb1DpfREXj9t0Hhr5SAamymDSyL0ZPWRCnjUvXbDOq81FgEI6cuIDsXu6iDvbb/+FjYX3Y2NqK36QCjE/WJuuf/IdBvuz/dz/NQL/PPsSmHQcTlINWAWr7ph179lcqQFpP5y5fh5OjA4JDwvDZR+9iw7YDyOOdA01erw5+UGtWKYsalcuId+b/vSHOPSo6daz8rt82yFIr+1v3HuLtBrXE/HRzc0HunNnjzAO1LFp47F/dmhUxWpER+3Tu4jUxHzu819Tk/NbKge3newnNK+176ny/duuemJNy3egK8D8VZ8rqS5YCbBB+Brfts6NCzCP8+HgEctldwYsYTzyJKYBz2cpjpVMNLM5aR9Qht8C01E6d98PM+SvQ5YMWqFzOF/b29mLgj5w4h9FDvkD/YZNQo2o5MbFevIjC48AgPA0OQcCjQAQGP8OXXdsKBaje5zZizaY9Yltdoawvlq/bgaioKAzs1Qlbdh3BZb+boh2N6lUDLSX1/tXrd7Dmn33Imd0D3T5sCVeXbGLL9MW34/F+ywaoX7uySQXILSknG61GbsW07VPrXL5+B7p1aIlLV28LRUTrQNbp4eYqzrJkX6mAVFlMGtUPB4+eidPGWQtXG9U5dd5y2NnZ4vnzSHh4uAnrpkj+PJi3ZL1QfCfPXjYowPhkbar+nfuPG+TbreM7RgowITmcvXgVtjY2CAkNR9UKpXDs9AXDOLNv2rHnb1IBenl5YN2WPWjWuA527D0mFCCPRSbM+BNOTo5i7nzbq5P4W+w6Ap7EubdkzXZxfCDH6mHAE7Oy57Z3wfJNiI2Jxdc9O8I7h2eceaCWdeDYOYMCVGWUNVtWcQzBjzk/9DxX1MpcO8ZSASYkT+17R05eMMznEsULoWTRAoa5pCtAICHFJ5VgorfApaIeoGXkeXzxfAK8PE7DoVSMKOv5Ngc8tSuFCe4DcdPWE8uzlDMoQFkZz2V4VpGYKyo6Gvb/emxMvUeFx87SauA2hlaXesipvqO9TyspNpbCshWP0Vqbs3gNfh7cU5wdai9hEebzRu2q5QzvxNc+lk/zW720dSYkC1PPq3X2Hz4ZY4f2EsV8M2KaOFqw5qXKV5abGDkMGT0Tg3p3MSnPpLST7ZGKT/u+es9UG+OTvTo3tPPAVFlq3aZklJi+JUae8c3nxNSZmZ+1VPlRBolWgAPDd6Hd00XIH3URdg2C4GL3RMgyKMoHMTuy4JFtPgz26ImVzrXjKMD0LvRDx88JZ4u5Q+RLfreEpUgnS3q5aP3kzuklmqP+OyXblxg5PHwUKKxscx+llGpnYtqobYN2HiSnLEv6l9LlW9KGzPBMYhSf7G+iFOAdE4DB+ARXrkLFzCBXvQ+6BHQJpGMJ8OOq3WlZ2txEKcCi2+wBNzuAu96wKMDTHgiMAWJjAC97ZA9+jsewA7I6YJDTA/SrX9TSdujPJVECh46exaARU3Dx0nX45PPGt3264J1mbySxNP01XQIZSwJJsfrUHiZOAWpC4SJL5ofjxdvwiX6MS3kqwvmhcUiJdIJkLJFmnNY+CQxC5XofoGnD2ujZvR3Wb96N8VMWYs+muSjlWzjjdERvqS6BREogOVaf1RQgC6ISPHqsIWo7/x6nC7oCTOSoJvLxpav+wf96j8DlY6sF9Ide7JLVW6PLhy3Qt2cnfPXNGGzYsld4wNf8ORE3bt3DB12/we3zmxAREYnilVtizV8TBf7yy4GjsfGffQJc/NOwL2FnayeedXN1Fs6l6lXLYuFvI7F733GTZYSGhht+J+yH14K/1uHbHybj2ql16DVgNLZsP4AcOTwxecxA1KxaztDbzdsOiHfVa9+W31G0kI/Zdmn7kMXRAZ9//RP8/R8j4vlzvNu8AWb+OhgNWnyKk2cuGYquUbUsevfoKOp7cmMXLly+jvrNuqF8WV+MGvKFyTISOSz64yksgeRafVZTgBHP8+OrqOmYENoDJyPfRm2fmUZd1xVgys6EqbOWYPiY3+B/ZZuhIi7mCuVKCHD4kJHTsWHZZDyPiESlCiXxz45DJpWX39VbGPbzDGxcPhWr1+/AtNlLMXX8d/jos8FCWe4/dArtugzE0Z2LcOXq7UQrwJFDeuL7n2bg9P6lmD5nKTZt3Ycd62bFUYCs69adB6jT5GNQAR46cibedqlKfO3GXdh38CS2rZmJj3oMgbubq1CAvAgxef3trji0bQGKFy0AqXADru5A0/c+x7Xrd1C0SH5ULl/SbBkpO5J66ZZIwFpWX5IVoFvewvj1TDBsbYDoWMDeBhh+K4Snfqjm5YgXLxEx4tpeNyeiw4Is6Zf+TBIlsGz1Vnz61Y8mLcBnz8Jw8NgZbFv930fJlKVFC3DD5j04fOIctq6agcPHzuLN93ri15/6o/e3Y0XIVvCzUNSpWRGLfhuJnXuPxbHWWIa0AGlBOmZxRP9enUW4HC3Ajz5siTkLViK7p7voKUMc9/8zP0EFuODPdWbbpYqM9Xt5uuHdjv0QGhIGhgW2fOv1eBUgleSQ/t0xc95ytGr+Bg4cOY2JP/c3W0YSh0h/zUoSsKbVl2QFWKRo4pwagU+fWqn7ejGmJMAzwEp12+PNRnXinAHu2ncMP42fgw3LpiDy+Qvk98mNYycvmLTeCN4ePnqmsABXrduOGXOXYeq479D5Xwvwgf9jVHujA+ZNHQYnJ6cELcBhP83AngMn0LNbW6EARw39Aj+OnYXta2cJRcWwL99iBRNUgAcOn463XaoFyHCwmo0/wrL5YzB55p8JWoAf9/weRGj+MXMEDh45LcIHZ08aarYMfQamjQRSwupLsgL0zK4HWafNNDBf6/7DpzBkxDRcunLDyAtMQoTuvYaDipDhflSEFy5dN6m8alUrj76DxmPpyi3wzpUdI4d+YTgD9PJ0FwQLFcv54vfpw3Hk+Pl4FSCtuyxOWTC4X1dxJkkFeOPMBvQb/AvWbNgpCCV6dm+Lb/p8kqAC9C1a0Gy7tGeAU2f9JcpeOn8s2n8yMEEFyDPAdq2bYPovgzBy3GyhAEm6Ya6M9Dbur0J7Usrq0xXgqzB79D7qEsigEoiPvMDaXUoUDEa3AK0tfr08XQK6BFQJpIbVp1uA+pzTJaBLIF1JIDWtPl0Bpquh1xujS+DVlkBqW326Any155vee10C6UICaWX1WVUB3rp1C1euXBFlVq5cGZ6enulCuHojdAkkVwKHDx/G6dOn0bp1a3h5vWTc0S/rSCAtrT6rKsApkydjz549qFW7Ntq0aYPnERFwcXUVHH3Hjh1D7dq14erqil27dgmy0pIlS+L+/fsoW7Yszpw5gypVquDAgQOoUaMG9uzejbz58uHJkycICwsT7axZsyacnZ3NSv2qn58IfYqOjkZkZCQ8PTxQtFgxMXFz586NXLle5vvgderUKaGgiS3Knz8/7ty5Ax8fH/F7gQIFxPseHh7IkiULbty4gUKFCgmacd4vXLgwsmfPjoCAAERERIi+8DftfXN1qO25cOGCaC9lwEve42/37t6Fd+7col28/P394e3tjUePHsHR0RFubm7id3NlPH/+3KhvWjmo76n3OCbaurVtu3v3rqi7VKlSYnxUOUgZUr7atqn3jh87Bjt7e1SoUMEgd5aTJ08eUSblGhoaavT/7LMqI7aD40e5mBpnWQfHX5WdLDcoKEiQtV66fNkwrtoJtm7dOvFTs2bN8PDhQ6Ny2N4HDx6I8eP4qG2/fv26mEvSEGDfOf85p+UcMjWZ5bwJDAw0vM+y1fnIecm64psX2vnid+WKQd6m5hLHXcqT99U1I9vEtZwvXz7cu3cPefPmNYxviRIlDGuDXIvqfJDrjWXy48F1mc3ZWax99oHjcvLkSRQpUkSsq7S6ku0FpgJcvnw5GjZsiC969cLEiRPh6+uLyZMm4e2338b+/fuxdNky1KtbF6VLl0aDhg2FMDdt2oSTJ06gc+fOoBVJIQcHB+PY8eNo3749pk2dii5duqBT585iEpw4ccIgI1cXFxQr/jK7HBcbJ93ly5dx5/Zt9PziC+zbuxeFChfGvn378MknnyBnzpyY//vvQqEVKFhQvMPFEBYaKsrwyZ8fmzdtEhMvd548aNy4Md5v0wZb/vlHDBgV5apVqzBy5EhMmDBBKICLFy+iRfPmYlDlfd/ixU3Wwb6p7Zk8ebLo7/fff4+FCxYY7nECtWzZEosWLsSwH36Ai4sLKF/2qU+fPmjRooWQM6+hQ4eaLKNggQJiwrNv2nopB/le0SJFjNo0f/58UbZat6m2HTlyRFj6/OhJOUS9eIFKlSsLGY4ZO9aobZS7lC/7NG7sWISHh4sPofw9l7c3vv76azHGVBT8W/3/+/fuxZGRT7582Lx5c5xxphKVdXCeqbKT5fI9RwcH8aGW46pdgAMHDECZMmVwxc9PLN4+ffsaxoBKgIrq3LlzoDKVbf17yRI0atzYIAc555yyZhV0Tebqks8dPXYMFStWNLzPsVfnY5OmTUVdvMzNC/X3Jk2a4OiRI0LeP/38s8l3xo0bJ8b94IEDKFe+vGHNbFi/3jCXFy9ahEGDB+Pnn37CN99+axjfTz/91DD3c+TIYbQu9nINFiqEyBcvRH84DitXrBDyWbBgAT7//HMx1qtWrsSon35KK/2XOEJUUzAYCpyTICw8HG6ursIaY+dpTZw9dw5UCtNnzMD69euF4qO2//DDD9GkcWOhhNzd3fHbb79hyJAhgumXX6Bu3bujZ8+e4KLkZONlTgGeOH4cJ0+dwu1bt4Qy4gQZP348+vXrJwaT1h6t0DFjxmDAgAGiLFoZb731Fv7++2/88ssvoo2hYWGIJru0vT2oYO/cvYuBAwdi6dKlIr8G+0TFxQnz1Vdf4czp03jg7y/6IO/TKjFVx9y5cw3toQVJK42KtXfv3kZtXbJkCcqVK4fr166JCUfLd+qUKciZK5f4CFChcbLevn1bfFhMlcG2DB8+XPRNrVdavfI9WpuqjPg7x0KtW5Uj2zZp0iRs27ZNPLdz506DHCjDpk2bChnyb24dZds4rlK+1atXF5YsrTbOGfl7cFCQ6CM/YLXr1BFjzXki/5+WgmyrbAfH0dQ4s2xaZ/w7q5OTkexUBUjlxfkox1W7AkePHi3Gf8uWLdixfbtQ8HIMypcvj2nTpol5RStJttXv6lU0athQyKFr167iY8n5oJ1D2rrk3FRlxfdnz54t5q+cjxx/yp4GA61KKhh1XrBcdb7wOX7UKQuuC1NzifPZ1JqhXORc3rBhg1DgHDP2Wc4hyk/O/YIFCxqti7Nnzxre/2X8ePQfMABjx4yBu4cHrl29ijJly8LBwQF79+zBlKlTM7YC5ELjgIweM0Z8lWkZ8O+bN2+iSuXKoNVA5cavM7d3FFzDBg2EtTh5yhQM6N8fH3fpIhQhlQgHpV27dkYK0JyE1q5dKxZt1WrVxMBwMHfu2AFORioKDiIVCQfx5o0bKF2mDM6eOYPmLVqAX7Zq1avj0sWL4pnwiAjUrFEDGzduhKeXF3r06CEmMbdgXIRUgPx/Psuyevfpg4ULFxruU6maqqNWrVqG9vDDUKlSJaGc+eVj22VbnbJkEV/8ixcuoN/XX4vt+6SJE5E9Rw5hdXELQgXY47PPhKI0VYaHuztav/ee6JtaL+Xwdb9+hvdavvMOnj17ZpDR9OnTxUJW61blyLZ9+913BgVIC1DKoXKVKnhw/774/0OHDhm1jefDUr60pr755hvMnDlTWDry90ePH8drATJ5lSojtoOXqXEeNGiQoQ5aearsqACpQNjHx48fo269eoZxpbKgAuJHlxcVwKmTJ8Vzzi4u4sMsx4BKXB7R8L60APlxoNKlHDif5ZzjjqNCxYpm65LP0Xhgm+X7HBN1PvJjyzHy8/ODi7Oz2M2o84LtVufLT6NGYeq0aULebKOpuSQVoFaWPLKSc7lOnTp4t1UrLPn7b/Tr29cwvsWKFRNtkFtZdV1wzfN9zlN+EKUCZPsvXLwolDqNG75LBUj5c+xoHabmlewtcHyN5Zkaz624/d29Z494tMEbb2D7jh0mX6NVwvApczkfTL30Ms9DbJwkKKZyR/C8jl8d7cVn+aU1dzCrlkWrg9tRXpKFVr0fXx3s16+//iosPy6Ka9euiTOm+PJcmOpzYspQy9a+R2stIVmba5tWDlKG/EiY6h/lq43rTEjuat/NtUP7u6k8LKZkyIXPdsr+85yPSo8OD3mZq5N1cJx5JpfQXJLzQS3LVF3qc/HNxcQoB0tlYa6/sk38UFIZ8yNqbg5p5wPXkrm1YKo+nhXSGnyvTZvEdDHZz6aoApSt4xkdD4B5qf9OduvToAAesNPiSeoVEhIizva4IKjwTS2ihMpOahlJfc9Ue8zJwZp1JCSH5NyX7UxOGa/Ku9zCv/nmm2KXZ2581fmQXjy8loxPqihASxqiP5M5JMCtIbeYIaGhqFevXuboVCbthbVhPhlJ8ckhTbYClG5tutJ5tqfCEvhvCU3hwbB0satQEglDkRABOgjOnzuHLE5Owmssy+X5F89eZHl0eKiwDRVqoZZP+ia63fkutzsS4iJhKKZgLDw45vmhCquRkAC679X2UZDy3tOnTw3vuLm7G8ECtJATc9ADlidlKqEm3CprIRSmyuO79PRyay5hOrJ9EpqhQlRUmfG5xEJU6P2mx58X5cuzUnpHKR9eVapWFb9JqAV/4/kwz4pk3WynCp/QQjUIR1KhGVqIjQrf4diag+ZoISV0IMg2aGE49Jqagh6pelDKnw4XdZ7wGXPQI55/qZCZxMB7VLiKFv4jZaLCUiS0xByMSoX5cMuttlmdB3IuqvNS/iZhMXyX8syIGOBkK0CepRDDRygEF7UK96AimjtnDvL5+KBatWoGFzsdBxJCwUNeel4lRGDUyJHCVb5mzRqMGDECI0eMMLjgeXDP8uhSl9Abwja4CIn9kzAMFaqS29vbgBdjPl2e3w0bNswAIVFhLvRKSmgGD7FlXbt37TJAAv5cvNiofSq8hgtHvsP+yD7GREejeo0ahv5LyIkWekDlxUseTPPQngfenFwqhEKFpxDmI8vjwfPlS5dE+yRMh+dask8qRKVQwYJGv6vwEUshKrN++w3Tpk8XbV68eDHq16+PFcuXx4HtSKiFhNCcO3vWUHeevHmN4BN0QEnoinO2bHjr7beN4Ewq/EfKSsJ3KD86G9h3LTRHCynp0KGDWRjOhfPnTUKPpAJU5f/aa68JeAfbzI+UdmxU6BEVf1LhPVKGpuA/ElalwlII2eJlDi6jwnw4F0qULCnk/MEHH+D3efMM0Bk5F9V5KX8b/fPPwpHB+UVYG3/PaJdVFCAPSYlpo+LRwk8oFH5htJALCSVZvmIFCCuQcATCDrZv2ybOGugdUl3w9AxL4fNvCduIiY1FmdKlDfADepdl+fcfPBCeyUMHD2LsuHHiK6VCSFSIAiEFEppBGALL4YRVITTa9qn3tJNEtoFeuJm//WaA5UhvtSkYhyxDQivIbkxFqsI1tO/J8uiFXL9unfDGS5gOQeayTypEhd5Lta+0IiR8xFKICj8ehIfQSitVsqTAeFIZaGE7cswkhGb16tVGEBhi7GR76RWX769etUp4MSWciQgBdeykrOQ84BnV1/37i7JUaI4pSAnnlzkYDrfw2j6oC9uc/PmM9p7aZlq7SYX3qIpIrUOFVamwFCpFXqagL/xdhfnQcBj/yy9CztxtSAuTc1+uM3pp6aEeMnSo+K1///6ijNCQEBT39RVe8W7dupl0MqZnpWgVBciv6fJlywQyXgs/obCqVqli9DvhLtJlnjVbNrEtkDATepk6duyI33//XSgfThrpgs+WLZuRApSwDUJZ/B88MMAHVKgKlVq79u0FLIfgYNYjrVHCUFasWGGAsbzzzjsGaAYtQDnpVAgNrTK1feq9119/3fCO2ga2j1tECcuhR80cXEdrAc6ZPVsoGSkf3tdCFmR5VDAbN2yAb4kSBpgOt3kSbqJCVOh95nZVQi5U+IilEBVagOwbLSbCHRo2aoRlS5fGge1oFSCPCmSbyBquwidoYUvoyqaNG+Hq5maQmwrj4dgRe8ay5TygAiSomvALFZrDsdRCSooXL24WhkMLVYXP8FkVImNO/qbGRm1z4SJFxK5GAr4TA+9RFaBavwqrUmEpUgGagr6wnSrMp0bNmkLG/BMRHo7BQ4YYoDNSvtyJUAEyUou4SI41Qdbvt20rLG7Ccrp88omAmAUFB4PQmYxwJVsBajtpCVzBFITCHBxDdcHHJ1AVUmEKqiLfTQhCYg6aEZ9L39Q9S/toCQTG1DOWwlPYb3MQFVqEEnKhhUwkBqKSlIkuy+d4aGFFannxwXioxLWWmVpWQn1I6L4sOzEQGSlvOZ9NzTdz/bPkd/mMlEtSoE3aMtQ2xwedMUdeoMqRkDT+SWqi8qTMpeS8Y3UFaEljEgMlUV3wlpTNZ+IrP7VgGonpo6X9suS59NB3S9opn0mMnBIau8SUlZg2JufZhNqcnLL5bkqXL9uXET28lsg2TRSgJQ3Tn9EloEsg7SWQ0kmJ0rqHugJM6xHQ69clkE4lkFmtPlXcugJMp5NPb5YugbSSQHogKk2tvusKMLUkrdejSyADSOBVsPp0CzADTES9iboEUlMCr5LVpyvA1JxZel26BNK5BF41q09XgOl8QurN0yWQGhJ4Va0+XQGmxuzS69AlkI4l8CpbfboCTMcTU2+aLoGUlICu+IylaxUv8Pnz5wXlEemIyI6hX7oEVAlYm3cuLaWbUfuS2QHNSZ0TVlGAb735JurWrYtFixbh3PnzIhaQFFIyxSVJEpgbgtx/DFyX9xhkrqbLZCA2M3WRjYIZo8hOQk7A+C5z/HYqpx5jFWW6Qsn9pvIDMjhf8rSZ4rgjrb+WO49t4m/sK/tkCf+efEebKlDyGrLfagpObb+1vHpXr14KVefSAAAgAElEQVSNk8ZQLZvZyGQ6Qy4ANa2l7BMpnMhnJzkT+QxTVkoeOfVvtkflydOmgDSVWlPLOydlQH5CxlCr6SVVfkeVn46xuHyO1FJMsaimLTVXHs+35NyIj4eP46dNhcoyTfHoWbMvbBPzqMgUqOY4MjkeKgemOT5Bc/3gmPAPL64lEk+cPnVK1EsZqfyJ/DeNGcqXGfH4b1K5eWXPLmiv7t65I6jttGuBvID8Q95Gmc41qQoptd9LtgIkgSmtPtIuVShfXihAJmNhQiSmqnyjQQPBaXfj+nWRZpIZouQ9Mnr0/PxzQ7pMUu6Q1JFpMXft3Ckym5EOiZe5rHCSH07Lb6dy6qnpCps1by4GlQtM8gOSOknytJniuPtnyxYj7jy2R/IAkoGFmcwS4t8jXZh8R00VqPIaftajh2BoMZc+UeXVe+jvj/pvvBEnjaFatprO0N7BQSRUkpx8VIwynScpwnr16oVRo0aJlKAcK2a8k3RI8m8mRpJcfUz+o6aApExk+9TUmirvHBMikS1G8hOSPURNLyl5/UqWKiXSZsq0pvxY8bnp06bhnVatjNKWqmk31fK6d+9uSN8YHw8fFQdZVNRUqOyLKR49a/aFGfaYdU7KatasWSY5Msm0pHJgmuMTNNcPrjeOEy1XJlDiR6FI4cKCDYYfICYTI/1Xi5Yt8ddffwk5rFm9GiNHjcKQwYNha2cnmF6Yn/tFVBRu3bwZh/+P2d5kuktmJGTKh4xyJVsBkk5q/759+Hn0aIMC7NSxo1goVBzMrkaFyDSX3w0aBPUeA7m5YGW6TCrAI4cPi1ST5HCjUo1PAarpIbX8duTyM5WukASipCSS/IDkIpSUP0zDaIrjjlRKKnceEytJHkBtmkxz/HtMwKNyB5riNWTGOpEq8N8UnNpJpNJKMc0oFbfkylPTGKo0XjKdIWXFxSM5+Wi9qSkN+Ry/8vz4MP8rFaZWAappJmntqykg2W6Vo1Gm9VR553Jkz46Vq1YZZEn6MVKjyfSSktePTMnMPyv7xp0C01A+DQwUxJ1q2lI1laRaHhWo5A6Mj4ePxLu0gtUyKXdTPHrW7AutP1J2yTSknGPmODLVuWKOT1Dbj+/+zZxH5cSMbFu3bhX8mTQsyJnI+UKFR9o2mUqUDDbbtm4VBAvMvEf5Mycz5UdWJuZ1HjpkSBz+PzXdJfkC+cHJKFeyFWDFChVA2nkmRj569KggMRW8fWPHCtOdk+vNt97CzBkz8Pv8+cJSkvcoJD4r02VSGVExPY+MFOSKzBIlFaApgarpIbX8dqoFqKYrJGszrUDJD8gcxfP/+MPIAtRy3HErIPnryC3HS015WLZcuQT592jtMhetTDVIS0wqGJXPjgzJ5P4j4aTKQSctLKnErvr5ia+z5BhU0xjKslUuRSoQVQEyraVM90levb59+4p8wvwYSbp4LhiS05LolH9zC1WkaFFhSVABqykgZfu0qTVV3jkuRC4qKUtyQarpJeW7TOfJVJmyb9x68rndu3fjy169jNKWcmGbKu+wkp4zPh4+bqmZtVBNhcq+mOLRs2Zf/vnnH2FtyTSk/KCY48hUFaBqAap8goZ+bNokPvxMPM5LqwCp3PyuXBGy5dqjgUKLv2+/foLNulPnzpg3d67YtYlE6Xv3okiRIsKgWbZsmcFKlfx/sg6Z7pLt4zFJRrmSrQC57T11+rTo77x580TyZFo7XHz0OPHsSXvJe6/Xq2dRukxzwjTFhWYupaCl3G/m6jL1PrcQ3MqYSpPJdphKEWlpqkBTHHSm5KjyKGrLTohL0RSnoLn28ePGseU2VV6WylRbj3yPMoovvaTsW3xpKNkWU+UllYcvoYWbUn2xlD8yvjlgqYdX9oGGCBUfLy1/34RffgGZuvnxJ0t08+bNEz3uCckyPdxPtgLkwqhataroCw+qKVxLD0KTmy4ztbjQ4huo9My/lxQuRXN9pTXPc6akpPFMi4meHuZGYvqdHC7DpHp4jx07hipmUryq8uOa5i4vM17JVoCZUSgZvU/0HDI5Erd+3M4m9kpKasv43uHBO/Oa6Jf1JWCp1Wf9mjNHiVZRgDItJKEN2rSYMqWhmiLTXEpLc6koZbpJZvriYbuEDqhQBT5Dbx49hoR48HxLXmr7JKSC0BymxpSwEwkF0ab35DPmoAe5cuUSVZhKS6jCF5ixToUOyLSDfJ9lq5c2xaa2z3xWytgc9IFHEYQx8JyPCa3ZBzW1pCoP/pv3ea4nZcdzUm1qSz4nvIZVqxpSlapjzbHQvsNzSp6tsR2ESfH8lB5CVRbmYEzmYCFynLgd5zgHBwcbQXNMpbQ0Bc9Ry+c5tan0qPxNXjKdp9pntQw6kGS6VHrVtalYs2bNajINJ+Ej2nlrCnKlrZfoCx4N0CKXKVZ5DsfzY57Z8T7bxA8TLTie83Hd8HzOFGxF+xutQx5B8NxXlilTbbJ93O3x3JF95Zhyfplae+ldTSZbAappIXlgKtNiurm6vjxE3bcP9LzKFJnxpbQ0l4pSpptkruA2bdoYoANM3ydhGVQGMr9EixYtDGdVavs40bngJPSC5xoqFMRUek9iowhhkYls6BVTU3+qaQ/VtIQqfIG4Rwn9oCeNZy/sExPv8NBYXqZSbGr7vGrlSkP95qAPVICVKlUSeEt62QlhkOOwYf16Q4pPme6TDhR673iWSdlp00LSO05LkjAmKlRTKVCX/PVXnFSS9CYP/OYbjBk9Gh99/DGY5IjbNUvSdKqpTdXUqVxwlBmdWFzg9GrKOWCq7TyzNAXPUctv0bw5+FGWc4Eef9lfzjcJHaLDQh17Nb0rMXJMEERvLJ0bWqjVgj/+MJmGk8m/1HlLWavy4dzQptokvKlU6dLCgeL/8CGYLZHOKyo60YeVK4ViotOJ85YwMDoJ6cTp2q2bSHupha2oUBbCleg0Cw8Lw1e9exvKpCOP71I2nFdMhUn41Nq1a8Xf9GK3bNkSjRo1Su96z9C+ZCtAFdqhpusjho9QFAllINTB0pSW2lSUbK3MOSqhEoRZcDBk+kIubOLxCGrltkAe1mvTVlIRc3DZHlqNKhTEVHrPJUuWCGXCicny+TVUU3yqaQ+1aQllf1WoRvV/M8Txi86L/SH8h46jOXPmYMCAAYbBMdXnGTNmGOo3B+GgAqTFQcVHnKHaXhUuI2WjhXxo00LSGmC72B5zKVBPHD8eJ5UkIS7MDsb0lrS46XFkWlFL0nSqqU3V1Kn0WKsKkEpcTWFpKqWlKXiOFr5E6JWcCxxT2V/Vc84Phbn0rlQGtEZ5djZ5yhTx0VShVuocCA4KEm3mnCJ8S523O3fujAO5kuvqwP79sLG1FbCz3n36iJ0A4TOzZ88Wc4ZrTvRhzx6RMY8W2+07dwTgevqMGUIB8gPE9909PHDt6lXx4aP3WYWyvNu6tVgbBEwXLFTIUCYRHswFzI8aL+lhprOPuxm59l4pBaimhYyNiTGkv6xVsybu3L1rgDJQyFo8EyerNqWlqVSUMt0kha7CLP76809D+kKCZJnej1s5mvNSAWrTVlKhSegFB1mFgphK70nwLzFRplIZcpGoaQ+1aQllX1SoxhU/P/ALy1zBsj+EHPT+6iscOXrUAJMx12dus2TqUXMQDipAfvE5KbUpHFW4DBc9YTmXLl8WqUKl7LRpIbmd4nOE8fDDYyoFKtN3qqkkKX9aqIR78ENFxVGlalWBR7MkTaeaVlRNncqFzY8G5w7LexQQYFSvtu3SAtTCc9TyqUxozcm58NZbbxn6y0UvsZMhz56ZTe9KSMn/PvtMpHNlQnct1IpICdlvQnwknIWQE3XeUmZayBXHkJ5YHhFR+RBS5uziIra13CEMGzZMzCWCntX5LC3A7du3gzsy+f60qVPFOrpw8aJoB7fFVGbytxeRkfhxxAjMmD5dGBOyTMqC8CfmgS5bpowAV7MOWrCEwcn5k9vbO8Okxky2BUjBq9AJFSZgLnWj1j42B6dICDJiqZ2tlqOFVJhrY3xtjy9VI1NNmkrxqUI14ksZaEmfLZWrlI/2ebUOS+rTjrG5cs2NBxWo6j2WstDChNQ0nZbAQtRcuZbOBfmcqdSpqpzMyUV9Jr70q6bakxjYkIRzScoqtd744CtJmc/atppKkRof3Er7fkZKjWkVBZjYyZeZns9ocIv0JPv4ZGcJLES+n5Q+WVJ+QuVao4z46jDn4Y0PvpJQm/X7xhLQFaA+I3QJpDMJ6ESlqTcgugJMPVnrNekSSFACOq4vQRFZ9QFdAVpVnHphugSSJgFd8SVNbsl9S1eAyZWg/r4ugWRKQFd+yRRgMl7XFWAyhKe/qksgORLQFV9ypGedd5OtAAniJb0OaZz0eE/rDMqrWIqMJSZHXnq8rEmFn1TygtSQC8eB0VLmSBIS2wZZXmhICOq9/npiX0/x55OtAMmcS4R5wKNH6PXFF2jYqJEgoiQjDONRJT0+QbIE3kp6fEZNENRL2nxrU+NTajKeUlLgy5hIgjq19yQ9PkPkGC4nn2V7Zawun+G7nByMeWaokbxkbC2jL1SKcW1MpzbulWWYi3PWxqaqM0FL9y/jTCW9vaS+Z5gePYrEhmnjXRlTq1LQy/hk0uETtyfjWhkLKvvBd1T6eGL7tPIxlT5AbS/lQ1Av2yNjS9k31r9t+3YBmGa0jkq9L8dBjou2v9pYbTWeWsZAa+OB1dhadb6o4yqfofLjRXC5pHdTx1bWxzh1Ne0AAe6cK3IOMuqDIG7KTb7PkEg1Zpd9VONqtWkHGHPt/+AByEHJGG41TldS2PMe5482Lpj1M26X9TOW11T8LiE2JEUlaSrDPkmBz3kCGxujdhKCJGnyGZ3Cf8v4bP4ty+b8ppHEi3Hkaox+ims3CyqwigJkdAMp2jlBGH61e88eEG2+fsMGQefNyIUmTZoIxcJQHyLYGYvI+EnS5luTGl9Sz8t4ylze3gbUPfOMqLGWWnp8AkBJRCqjPvi3jNVdvHixWJhU4Js3bcKYsWOFeNX4XVLZ0wom6SvjZStVrmz0rErfz3jKAgULiphgykgb88uQMxmbOnLkSKOhVMle2ScqKTWmWVLfkxGGcpZ0/Wq8Kxe6pKAfMHCgQP2zLT/9/DNGjRwp3mOoXfFixQyxqVzMufPkMdDHN2na1Eg+9evXFyzg2lhWtb1UCuy7SvvPEC4qae4kGPVBolU1vleOgxwXbX9VklAZt3z8xAkR3SJjoOfPn2/or5Zyn2GU8cXfcp5y8cooHpXWnx95OZYyvQFjhxl+Vue118T4cw5yXpGejGSvJJdlfQyf886VyxCzSwVFJSbjaimHxk2aiOdkWCTvx4llX7lSrCFJYf/DDz+IaChtXDCjoFg/x5E8ltr4Xd7nODB/T7asWQUxMUP4mCrBwd7eqJ0MfZQ0+ceOHhX32M58efNix86dhrJpALGu9BonbBUFSLaPdu3bg5TkRKkzxObUyZNY/OefGP7DD2IyM28IF2u5smUFPT6tIUmbb01qfMbUmou7ZMylGmuppcdnnKpKOc4Fxy82Q39KlSyJ48ePi7jg0LAwQdmvUuNTQ6nxpaSrZ2SDfJZfXEnRTksqoZhfhvDJ2FRGTKiXSuHPPlGuakyzjF9dv24dRo8ZgzOnT4scH2q8qwwpIyU782zwq02Lh+9SDlykHBfG78rY3WiS3NrbG+jjeYalyofM0abSB6jtjY6JER8JlfafC/aLL74QBAdctAwlU+N7OQ7quGj7q96TcctqXLqIf92/X7SV/dVS7pOxRpvyQH3/zz//xJQpU4RctLT+pOknfb8cfyl7kkOQAYfjT+uI40+rmorit5kzDbTylHuunDlFzC7jprkuZFwtSRD4IaLhQIZ0zjd+hNkWPmuIZd+zR4TISQp7EpmqccGchwxLlfVTAZqK36Xx8OWXXwpFxg8JLUlDSoVbtwyxxaybClDS5I8fN85IAe7ctcvQB4bO8fn0GidsFQXIwf+iVy8xCfr17StMXprqM3/7TVhTkydNEkLggqpbr56IZezSpQsWLFggaPN5WYsan19CfsFMxV1y4aixllp6fE6o74cNM7IARXzk+fMoV64cHLNkEbGnjGvWUuMznwcVpKQ151kWrQD5rErfT8spLDQUfMdczC8p0mUMppYeX2sBUnGpMaByEW7csAG+JUoY6PrVeFcZLM+YWm6Xfhg+XMQn813Gdnbs2FHEtVasWNEgy/CICJCZRdLHU6Gq8uHxh6n0AWp7GTNMy5jbM6nYqQyZS4XKiWQRJBVQ44q1FqCp/krrUMYts0+0eCWtPhWzOcp91m0q/lbGXFOR8T4tNC2tP607bZoDxg7T+o6JjRUfCyZr4iUtsEuXLgmrnLTyPFqRMbss/+zZs4a4WqYC4HZfpZ9nHg/OHV5qLDv7KynsmZ+H8dpqDK9aPxWgNn6XBAYkUeCHgkcUZEYiPf47LVti6bJlIkeK2k4qwA4dOwqa/OcREYJcgcqbljKVtIwN5k6wZq1ahjjh9EaUkGwFaGqbrY2jpJJjLKE2BpbmNq0Ia1PjcyseX9ylpTGZpvpm6l3ZX1PxqzKmU0vRziMBftHju2RcZ1Lo8VluQvGusm5t7Ke2TYmVV0LPm4pX5QeTRAkkpLDkii8eWo6HpfHcrM9Um+OLa1efNxU3zHltjTmoLYNjxfUkGZplG01R2Cc2ZpxyoKXKceAHkBYeFZhkf7FkXCRDjCXPpodnUkQBJrZjmYEan31Ob/T4KR2rmthxju95WuMyLao1y03tstLKw2stCnuOA9PWMqset9FkxnF1dbVYjMmJz7a4Eis+mC4UoBX7oxelSyDNJKDj+tJM9EmuONkKkPACSclN6IIKL5DwAE4Mwl7omeKBsCkKeZ7PaGnKtfTwnh4e4lxHwjdYn6S0l5AKlSZfpcY3R2XOrYRsP/n1tBT5BkrxGzcMtPKmKNZZrwoRkaklJWTGXF/M0e0T4iDbxbJVSns52iyTX2eebUpYial2yL5zqybHgZaKCtlgPyWEhxAmVa7a/qqQGXNwIy01PaEXKrQmyTM2Hb6okxekw0GxsEnJVoCSbtwnXz7hxZOU4Tz8p8eXUA9SeJNIkxTp9JhJOIhKIU+oh0pTThgJYQwqVERLp/9Zjx4CEqBCKohLVCEUhHpoKcVVKnPCd0hlzvZHRUcbwUkkvIKwh7feftskpIIU98RWsV4VIsKzLAmtUKESEvYi+6JCOFS6fSoj0osfPHDAKLUAsX28JPzGKWtWcbYqZaBtR+fOnQ1jQibikaNGGRKfS7gMiSzpyZcQHpWCnuOiUsqrkBluk8zBjbS0+mRHltAaJqbPLJdu9WXskbSKApRYORU6QG+V9PIR0iHd6aSil3AQUxTyxAsRtkGv3ax/qb4pYlN0+vSi0pGgQiq09O5c5KYgEbKeGTNngtTtvIjTUuEkEl7Bg2EmaJf0/iqkgoqdyp7tpVVFrx8hBzwLkdAKFSqh7YsK4VDp9ukxJH5K23bKj5eks1fbTHlr20Hnk6RxP3TokMAMEnpB76hK9054kJSJSkHPMlVKeRUyw3JkH1Wad0JztNT0tGgltIbMwhn90q2+jD6CL9tvVQWo0q9XrFBBeJSopAiBebdVKyz5+28BkyGkhMpESyGv0pTzGVp3KlSEC1ZiyrjAuP1jCJ4KqZg0cWIcanYtLTwVnoSrENpC/BMv1q+FkxBewfdd3dxMQir6ff21wDxR8agQEUa3SGiFCpWQsBfZF9UCtLO1NVCuSyp+bdvZbl6S6p/HCRUqVjTIQNsO4hclnKNv377o2KGDGAfmRVEVIC1AKROVgl4qQAkhUSEzKkRGpXnnllxLTX/mzBkDtIaJlQh1kco8oy0l3erLaCNmvr3JVoDaok3RitOdzoVJ8K8WDqJSyGthG5bQtVvq6reUytwalOJSJglBJUwNi6n6zbXJErgH65Dvq+OgrdsSCnq+Y4ouXUJ9LF0WGYkyXe2TbvVZOsIZ5zmrK0BTXec2jV99WmzJpUG3hmgzEjzEGv2VZajjoC33VZWJpfLVrT5LJZWxnksVBZixRKK3VpfAfxLQrb7MPRt0BZi5x1fvXTIkoFt9yRBeBnlVV4AZZKD0ZqaeBHTFl3qyTuuadAWY1iOg15+uJKArv3Q1HCneGF0BpriI9QoyggR0xZcRRsn6bdQVoPVlqpeYwSSgK78MNmBWbG6yFSAZPBgrSv4w8sMdPHhQAJ8lXU98bSVz7q5duwRxJN/PbNfEX3/FV717Z7ZuZZr+ZGbFx6if06dO4b02bcAY99S8Urvu5OQdSbYCZOzp2LFjce78eaxevVpEehw+ckTkBNm1c6fI+UEALqnkGQ3AZCskoCShASnX23/wAapXqyYiA1xcXQU/IFl9GSVA3CAVJIG8jDulotWWQ8W5Z/duUQ8jECgMXqTrJiEpy2QYFgkqS5UuLXJN8DlGqbBM2cYSJUqI99g2bRkE7pI4gCSnar6Tq35+hvIZu0tCgt27dolIFPajfbt2WLtunaAgJ4BYrYvvynIZjSLrZFQJ/6jtZPhaQpc234iaiyIt8qGwvWreDGvmQzFH4kD5m6uT7ZGkEJQt56LIyRIYKKjf+W+SxKp5NEjeQRIKzmXOSYYVMmcKx5rEryR4YJy3rJNkrCyHv5NFnGQcJP/gJXPKmMqZItp26hS8c+cW4y5ze3hlzx5vvhCOq1ofCTh4rV27VvzdvHlzsWbYBtZPubH9vLR1yLw4bDvTVEgSD7ZLyodErLKNXD8pUbfM98L6b9+6Jeom4J/6QJ3HqrwE2/b586Jfic07YhUFSAJFMjyvWLlSJGz5bdYsLPjjD6HUjh0/jo8//liwJZ88cQIMzqfVePXqVaHY+DejRNasXQtfX1/BHv32228LRUMm2np164r4VdKtM3aYdN1qOVQ0sp727dsLAke2hWy2EydOBBUbGWsZW9v5o4/AZ6iIyHXGiSHfnTNnjlgAq1etAina1TKoPPkco1bIRiPzncyYMcNQPgeBSo5hZ2yTDAfjpOz15ZeCQlyti2zLstwyZctiy+bNok5O2PIVKhi1k3HIvBiWJy/GHBcrXtzw/2q+kbTOh9KieXMRn63m2bBmPhRzJA7aPCyyToY6SkKMA/v3w9nFRRB1FCxUSCwqjj3zY3Dxq3k0SN5A1vJvvvlGhA6Gh4WJFAMkc2jMnCmrV4uEXjK/Bxct2X1Idvte69ZivpBFmRcZvt+oX1/Q6svnZZ6PP/74A0UKFxYy69qtGxjOaWtnJ5igVRZmNV8IiTL4/2p9W7dtE3WRQbxsmTKCGZ1hjYwFZ54Xtuva9etiDcr8IQ3eeANMU0CFwvVIpct+yDwk586dE/LhR4CGimwj0wRYu+6+/frhj/nzDfLhemDdDAsl0zvnP1mz+WFS5cW2aPObJGQwyPtWUYAMhWJsL2nt2cCJkybhm4EDxReTX1Aqnp6ffy62yMzLwFjc4T/+iP/9738izjZHzpxi4VO4tAzPnjsnguynz5gB5hSg4mMs6ocffogmjRsblcP8H7Kebt27i3wjTIBD5UZFtm/vXjHAWRwdBSED28B8HrT0GGusvksFzIuTWy2jaJEiQnmR7YY5MmS+EypRWT7bReuBLC+k/Ge+kUGDBqFHjx6C/pykr2pdHDRZblh4uCibdc6aNQtHDh82amdCCpDEBpJggvI3R1CQWvlQmH+E8pXtoCJgZjWOsTXyoZgjcVDzsKh1Mk/ML+PHC2XCOUbZT1UIGSSLsZpHQ+RM8fDAtatX8W7r1oJ+nkqCZXCsmDmNUU3cXhb39TVYJxxjsgMxkZLImeLhIZKAMRFTo4YNhSKVz8s8H8yjwyxsIrtiQIDIykdmICokzntT+UJYNi01rj1Zn8xNIlmX2M5NGzcK5cUd0gcffCASHHXq1MmQP6R3nz4YOmSIOLpiOCRloG0f5cN6ZBv5b1q91q6bH/7BgwYZ1f/rhAliTapyoAGktoXGlcyjQrkkhnbfKgqQwiULS4/PP8eihQuFAqTFQ9aP/PnzC8aWt996S1hkk6dMwYD+/fHlV19h5IgRwmpasHAh+BUkHRMHjYy0VSpXBs8IOaH4labpTUXYsEEDo3KYm4MKlfXwi9quXTsj5cUyaQFy0vOiSc2Jx/wH/CLKNvJdeVaiVYC0GKkAaalxGyDznXCyyPL5VcrPZDOTJqFo0aIgjT0VH7fZkyZPFsQIal0kGZDlzp4zR3y1pQIkdZTaTqkAzX3V1HwjTAdAxU5iAy1BQWrlQ+Gi4gKRZBA8E5IEGNbKh8K8G/yYqiQOah4WtU5abcxzwaxz/FiQxOE+U0syJ0v9+pAKkEpSJcMQ+U4uXsSLyEj8OGKEyJxHBUj6ee4w5s2di4qVKhnye4icKTVrCqIKziXmwmUZ5y9cEP1v3KiROCqS+UBkrpAdO3YY2sZtKnOm8MNapEgRQV8mLR81XwjnGxWgWt/nn38upgjn9omTJ4Uxwi03Ldgfhg0TKS65I2G+EJk/hFt4Gii0+Di3+Qx3M2oeEsqnarVqhjaSIp9z1dp1f9ihg5g3qnxYt7BqBwwwyIFKTo4l20KjQeYgoVxSVQHGZ2ry7I2LjkrM1CVzgshcq/IZWgkcOG5/mWKTF0317Tt2mCwnoXqS00ZakdyCv/vuu6IfCRE0qPlPateqhf0HDhiqV9upLddSk93Uc6YIJswRFCSUryO+diQmHwrLkc9T2dMK4zkgFZE186GYy8PCOsl+I+vkeZgpog5tf00RT6RGzpT4cnskZW6Y6oecu6byh6h1mJsjSSEekeVaWrc6b+JzUlnaloRkl2wLMKEKknM/ublCklO3fJeWhNjmKOdtlpZLC7Ft27YmH09OudoC4yOYsLStyX0urfKhmKuXxLPcGnKh8I8lqITkysAa71srt0d8bUmNOszVn5Z1m2pTulaA1phQiSmD51T0FLZu3TrFoQOpWRdlwGMEciiGhMUTH90AACAASURBVIaiXr16iRFLhno2rZISZSgh6Y01SMAqClDmu6AXjW58utRlPg5TuTC4CKWbXZvDgmXQu8RLhQ7w/yWUgnXI/BWEPvDcRJvrgmeCai4NbT08l1TzlDAHKy+eoXER8cCe7dDCB2QbeLYj73NrHAc+cPq0OPCPfP4cZEiW+VBYh1oXz1sSW48RVOD2bVGPzJei5hghFEPmEmH/mZODV5WqVcVZFy9zY0frW8BEnj41lF+0WDED5IN1qjlQ4hu31FpvmRnXl1oyfNXqSbYClLkpmLtj/bp1Rvk4mF2eh65qXg8yOPMQevOmTRgzdmycXBo8JJcU+4sXL0b9+vUNWCoJa+DilfkrCLkg/b7MOWLv4ADCJLS5NJb89ZdRzg4yM6t5SgYOGCAwXVf8/MShMaE5dK3Ta0anCD15HTt1MuQzYbtioqOFxchcItm9vIQTRPaLEIW5c+YIZTp23DhDPhROMLWubFmzgu5/S+vp06ePgBhJiAmdQKxHm2NEm8eE/dfmSjE3dlmdnAR/ozYfCzGOsl5+wNQcKPGNW0ovKp2yKqUlnHnLT7YClLkpKCJtPg6CR8kCLS96WtU8EoSjzJ492yiXhoAOuLsLICnp3In/I6RFhXrwTEfmryDkgpfMOSJzXWhzaUi3vczZQa+cfIee49GjR2PgwIECp5Uje3bhcOF91k3sIKEFHTp2NMBNWD/xZfTYUsGRbFTCPtgvWpjsLx0oaj1sq1oXFSY9b5bWU758eRD6o9ZF77qaLoAfHm0eE3rlc+bKJaw2ypgfCXNjt3LFCgFBUseN5av1RjOpvb29IQeKuXFL6aWjW30pLeHMXX6yFaDMTcHcHcTHMQqCWca45SOe6eaNG0Z5PdQ8ErRetDksiNMT8IPz5wV0oGGjRkI5qFAP5hKh0mDZhFxwqyZzjshcF9pcGoTZqDk7unfvbniH+EVisNh+QgfocidOjF7E4cOHi60yLdkVy5cb4BzsL/FUhO0QPkCsFZUO4SfsFy8qQHo/ZdtYDy+1Lh4VMNOapfUQC3nq9GkDxIR1qQmjZI4RbR6TObNnx8mVYm7sGNHj7uYWJx8LAe8S2iIgHzVqYOPGjQIbaWrcCAZPqdwfutWXuRVTavUu2QqQDY0PGmLqXlKgGCrUg8mLGIUhLT9zuS7ic5Wbeieh3BtauAnPC9XLVL8S0zYpq4TqYZ2WyNASqIC5sTP3uyX1SpmkVO4P3epLLfWQ+euxigJMDTGp7vOjR48KEKa84st1Ya5tSXknKXCT1KonNcYgrevQrb60HoHMV3+GUYCZT/R6jxIjAd3qS4y09GctlYCuAC2VlP5cmkhAt/rSROyvTKW6AnxlhjpjdVQHNGes8cqordUVYEYduUzcbn27m4kHN511TVeA6WxAXuXm6Fbfqzz6adN3XQGmjdz1WjUS0K0+fUqkhQR0BZgWUtfrNEhAt/r0yZCWEtAVYFpKPx3ULb2sWk7G1Gga686ol62NjWAaJ1egfmVcCegKMOOOXbJb7mBvj703wnDRPwyB4dHJLu9VKiCHiwO8stmjUj5nFPCw1xVhBh18XQFm0IFLbrOp/K6eOAT7qPDkFvVKv+9gZ4MsvjXh5ZJFsJ/rV8aSgK4AM9Z4WaW13HruvRkBl3snUMM92CplvsqFzA2thA+q54Ed9O1wRpsHugLMaCNmhfbS4zrvyBNUfHHRqgrwjv9juDpnhbvLS9abV+X65npJ9HyjILydbV6VLmeafuoKMNMMpeUdIYP1uJ3+aODgZ1YBth04VpxrffVhC9StlHBi9t9WbMH1e/7o+k4jFMv/ktH7Vbn6+fmiY638KJPL4VXpcqbpp64AM81QWt4RSxRgl2GT8XXnVli98xCK+uTG31v2oWY5X1y98wAvoqNhb2eH9xrWQmBwiLgXi1g4Z3WCm3NWBAQG4+tOrfDLojVwyeoEGxugVGEfREXH4NCZy5g9tCd6jZkliGIb16iAncfOivJiYmMR9CxUvDtuwSo0rVUJB89cQo82b2Lk3GWws7UV9w6fu4KzfjfxRrVyom6WN/XvjYiIjISbczYcPe+HF1HR6PH+mwgNi8CGfcfwfuM6OHHxGgrlzSXe6fZuY/w4+2+4O2fDxilDhfC6/zg1Tl3Vy/6XfN6chKkAP65TACVymM5+aPnI6E+mtgR0BZjaEk8H9VmiAGkBOmVxxOBu7+PUpetYtu0A2jSshVU7DyObkyMGdX0fCzfsQomCecW955EvMOqLjvj4+0n448feWLH9AEoV8oFzNif8vna7UJSftGwonv3m49agxdipWX2hUHcfPyfKe6//aCwa2Ve8e/vBI0z/7jN0GDQBWRztcfHGXcz9vpe417xuNYz+fQVa1a9uKI8KkIqw89CJ+O6TNvj4+4kY3uNDoQDX7z0Gl2xOyJ3dQyhztqFKqaJwtLfH2t1HUKlkYfRs+zYGT1scp67w55F4q3Zl1K5Q0uzI6QowHUzqJDZBV4BJFFx6fC0kJAwPHwfi0pXrKFwwH0oWL2yymZYoQFqA84b1Eu9/NnK6sM6cnbLgSXCIsOQcHezRtVUjLFy/U9zL4e6Ke48CxRngo6fB+OqD5rgfECgU4NJ/9qFiiSLYcuAEvLN74LP3mmLWyn8MCnDT/hOiPKcsDnj6LFS8O3/tDqEApVU2Ys5SZHF0EPf2nDiPs363kDWLo6ib5VExP3/xAp6uzjh15QYeBz1DdndX+OTKgQePA9GtVWMcOH0RN+49FO/cffgYvTu0xM9zl6No/tzo/m5joZRpbap11SxXIsGhTkgB3r4Tit0Hz6BDm/84LBMsVH8gVSSgK8BUEbN1K+nVLwyPA6LxKCAMRw8GMOnlv38i4Fm1IJ6HzcOtPT+LLaapyxIFGF+LqZRmDelptU5Zuzy1YQMn/YHRX3a2WltNFZSQAuQ7l+5nQ2hoNE4cu4Gu7V6tM9IUFX4yC9cVYDIFmBav0znRtsNdnDkRgAD/QADE8r3841nNG1e3NI23WclVgGnR5/RcpyUK8MBZG4SGRCPkWTTCQmPx6FEYunXIimxZs4iute20EX8veCs9dzNTtk1XgBlkWF+8iEK/wSeRNUshBPiHIOBhMPbtvGak/GgJ3rz1OVxdnVNUAU76c504k3sRFSWcGw2rl8fmAycNzoch3d7HoXNX8Cw0XPz2LCwcwz/7AFOWbBDb5gXrdwqnxPfT/xSOlIeBQWLLOrR7O3GPzgz/x09F2bf9H+Huwydia9yuyWviOZZJZwgdFF2HTxEOlJyebrhw7Y44B1y0cbdwkkRGRYmMgxHPI/FRiwb4ZtIfqFyyqHDKSKcIt82nLt3A9/9rh/LFCyVpNliiANfvCkVoyAuEPIsRijA0hH8DoaFAs6b+mPt7XoSG2GLpX24gSF2/UkcCugJMHTknqZbbdx/i6HlnINYZAf5hePQwTCi+AP8g7N99FU8DnwCI+FcJhuH0uZ7wyZsrwbqSawHuPHoWAyfNRxGf3EIxbZw81OB86DDoF1TwLYRqZYrjwOlLwiHx2ajpKJg7J+4/ChROlT/W7RROiYs37iA6OkYoKUJtGlQrh3lrtgsl9uGgX4TjJKenuyjjk2GTsP/30YZ66Azh79w+04Hy3ZSFIjaXDhbiHOkkofOE3mBazCznSdAzdGxWX3iBpVMku4cbFm/cjYn9u6aoAlyw/A5CQ6JeWoFCAfIPxJ+Qf/8OeBCLK5ei0KjFZixf1D/BcdQfSL4EdAWYfBlavYR9+0NQuIIPHgU8R4B/BAIeUvmF4NHDZ3joH4QbVx/g4NH1uOU3Bi7O2eDl1Qdnzn2LfHkSVn5sbHIV4K+L1uL89dsi9IvOjTJF8gu4Cp0P4RGRGNq9rbAACWnhb/S20uIKDgmDj3d24QCRTglab4+CgoUX+cv2zYUCpFVGZcWyT1+5geDQMES+iMLysQPx87zlokw6Q+igoJeYDhQqYlqBdIhsO3JaOEl4BkroDJ0yfTq0xJxV/wgFSCtT1k8Ls0TBfKhftWyKKsDo6GjUb/EJgoOc8UadDi+VoLAGY3H21FM8fsQwOm6H5R8nBAVXs/rc0gs0loCuANPxjNh32hbBQVSCwUL5Bfg/xclTRzB0UDXUqlYxyS1PrgJMcsUp8CItzmnffpam0SeWbIG1XefHY+CwCfht3kbEBr0FxDJ6hsrPCYCj+Nve1QOP79ZJAanpRUoJ6Aownc+F1VtfbnlvXL8DG9vj+PG75HtfM4sCTC/RJ0lRgNpplyf3KISF2RlZgR6VK8G5kA++ffswOrU1zkGdzqdthmmergDT+VDduBGIRcuXYlC/T63W0sQqQG4ze3/YXDgxAp4G470GtbBx33F898l7Yqt7/MJVg1Pjhx4fxIm+OON3U2xHGXVxL+CJIQqjV7tm2H/qIiYP7G7A+6nOE1OOD0aNSCfI+IWrxfaXW+08Ob2MIlNk1ArPKeXzM5ZvEueNVUsXw9aDp8Q5ILfSah9+WbBaRLQkxiliDQXonrPdSyvQPhhweALYRqBIIR/MGD8Eub1zoGD+vFYbf72g/ySgK8BXcDYkVgEOmDhfeGXpxMjvnQN2drYIDX8unAx0dhw7f1UoE54Dmoq+uHk/QICe/9q8B/5PggxRGARFbz18SoCX/W4/gJe7i5HzxJTjg95nOj/oBLly6z76d24lPMF/jupnFJkio1bYVvm83+37wilSr1JpbD18GiFh4QKYrfaBhA70NCfGKWINBZiYaUgnz/UnkbgfFAlPZz3+2FLZOTvawwbR8HF3MPA36grQUulloucSqwC/mbwAr1UsJZwYYRHPcenmPTx9FiKiJmg90YqjU6HP+DkoUShfnOgLqQCHzvgTRfJ5G6IwHgUGCwVIRwXjhyV8RjpPTDk+6IGWTpDjF6/h8NkrePgkSCgyNTJFRq0QSiOfn7l8i6grNCICrtleRqwM7voSsiP78N2UBQJukxinSGoqQHtE49j5m7jyMBzhL3QS28QsS7J4O2exRUlvZ5QpVRR0TOkKMDESzCTPJlYBqt1mWBu3m1SI5q7UiL5Q607JSBJLhjy1FCCPETadfYTmsYctaZb+jBkJBLxwxAOfeiiZ0wGffvg+7t25HedJm3qVyhjR285buhqe2bOnqFA5wBk5T0SKCkcpnB5Efr2SeiVHASa1zsz8XmopwLAoG8zYeQvf5DmXLHG+qryNUmgPIx2xJqYiulTPiW7t30sfCtDB3g77rofh8qMIBIa+SNYAZ/aXC3pmQencWeGb0zFJuSh0BWjdGZJafIAPw2Ixa9dN/FDgolEHEsPdmF4859Ydgbilnb92Gyt3HMT/3muKHB5uRg9QAc4ILINBjfOmDwXIBbnvxGXUd7ia0nLJNOX7v3BCeNF68M6W+DwUlPfcw4+tzgidaYSbyI6kFiP0o/BYzNwZVwFK7saRs5cKQLkaDii5G2WooORtJGB836mLwkMeFBImnFuSt5GhjXQ2Sa5FAtf5HNl1snu4CoeYPP+V4Y6sN4enmwh5HDbzL3H/61/nY/vM4QL4XqF4IUz9ewM4W6cM/BT9fpkrnpm+bBOeBIUYcUSSCs23YF4jr35WJ0fBBtSiblWM+WMViCC48/CRaGdYRCT6d3rHJCKBHJADP26dvhXgvVBg/7Hz6JTrbiKn3qv7+N3nWbDLvjLalHdP1HaYHkRCQfZcD4OznhPEKhMotXKCmFOAkruxaumi2HfyolE4oORulKGCkrdx3Z6jOHv1lvCQj5yzVHjpJW8jQxt51iu5GycsXiue+2joRBz6Y4yBo1ENd+w85FfhABv71UfoN+F3gRC4dOOuiNZh9E+dCqVALzy5GReN7GMog5FAVMAqR+TgaYsE96OWb5JUawyZDAt/LpxeS7fuQ6USRbDv5AXkzeUVB5FQvUxx5M3phW+6vJe+FeDJB5E4e+4yuue7b5UJ+SoUQgW4MKQs+tbLiSgLzgNl/l8pG1qBV47u17PCJXOypGZWuPgsQHI3St5GNRxQcjfKUEHJ2/hFu7ex9dAp4SGv6FsYlUoWMfA2MrSRkCXJtbjl4EnxHD3rjJ1mmKK0AKXHPiQsAt5eHuj/USuM+2OVuE/W70J5vVGmaH40ql4Bs1ZuEcpuxnefgY4yPtP3l3nC2lM5Igm7Kl4gr5FXn1Yn47lJnNGrfTMQQUBMKa3AB4+eCjiU6s2nhflLv0+Edz/dK8BrT2Ox/9i5RCnAGcs2Y/3eo5g9pKf4GqT3K74ziaS0PTEKkFafqYtKcPfVEFx8GIbAsKikNOOVfSct8gKbU4AcBHOOjbT2kCdlgqR0m9PdGWBSFOCF63fwyQ+T0f3dJli/56g4Q+g3YZ7Y3uXN4SnYiUmH7u7qLM4SaNJXL+sraNEn/bUeBXLnEPRLI2b/Lb5EvcfPFUwlPDOwtbURZwu8v2TLXkMkwaS/1gkvdVRUNHgmwfvDZy0xomMiILjD26/HiYag+S8pmGRkBPNhEFys0jtZOmEsUYBaq89U2ZSX7nm3VOr/PUdMGdlnyDSTWpc5BZgSjg1rf7Djk1Fq1sV2ZAoFSCjIn5v2iJwSPMvgGcLkJesF0p8mOs8eqFgm9u8mzhJu3n9oUIDkhWvftK6gX5q2dJM4r2BUAfNEUEEy6Q7PFnh/5oothkgCHs7yrKT3uDloUa+auM9zE5WOicrxf22axslFwUgHnsfwTEICg9n2fw6dMpTPcxZLr4QUoDmrz9Ly9efSnwTMKcB234wTIYHcRnI+Nq5ZEUs270XtiiWxbvdRtG1SB2eu3ETBPDnh5e6KnUfPiHwv/IBzK3rmyg0s+LG3EYejTColnQi0yuQHnE4FmapAdWKcu3Yb3L4WzustuCJlcispSf6/DEfMk90Tl2/dE89waxyfcdC4RkXMW7tNOD62HzktnjXF7Ugjg8B3bns/fa+pMGa0DpBMowB7/jxTRADwYJQHqRz8yUs2CKR/Dk9X4Q27fvchPN1cxFkC41ifhYaJOM+nIaGCwon0S6PmLhMWYM/Rv+HnXp1F3ggSUvJsgfdpAcpIAuapoAJkAp5cXm7iPhPpqHRMtx4EiDq1uSiopD9t3UQMjqoAmZtCpXeydNmZU4CWWH2W1qE/l74kEN8ZIM/A6Ng4dfkGrty6h/WTBqPb8Klo06g2QsIjxPkdiWy5VuitrVHWV3zAuYamLt0odkSqU4MOjxpl/3MisCzJocgzNZmsSnViXLl9H/cePsGqnYcwY1APQ3Kr0IjnccIRuT4ZNsmQxmt3/OM1DrjLql66uDjq2nb4tGiHKW7H0343BYdkvpzZjdqqHcVMYQFaMjVT+iyBbTBXR0pHQ5hSgLrVZ8msyLjPmFOA05ZuFCGBdGzMXL4Zb1QthzW7jwgvLMlppZOMuxoqkZXbD6JAnhziA37y0nXMXvUPfuzxoRGHI50m33Z5z+BE6DTkVwOHIhWgtABVJ8b4hWvwccsGmLd6m0iTKpNb0fLUhiN6uGbD3YAn4hkaJ/EZB0+DQ9G30zvC8cEUpwy7NMXtyB0VOSTX7DosFC6NGV6Z0gmSEaZxSiLuVQWYeCRgRpCe3katBOJzgpiS1tcT5mFcny5im5vSiaFSYrSssX52HTuH16uUMWreK2MBpsSgWFpmShxMq3VLBfj1G7kThQO0tP2Z5bnbt0LQ68vVeK1OYXzdv3aG7lZiFWByO0tyiwn9uia3mCS9n5LrJ0MpQHn4OmHhGlQpXVTkdeU5l+pB1R6S8kyPZ3v0AJvz9PLAVB4Wd323ERZt2G3gvOOZ4aGzl4Un2MvNRSDQ6cRwyeok0PIsf+TcZeK8UR70Nq1VyShhj+SqS+rBNM19d5dswrvNM0XtlZEVID3PzyNisOTv09i9+zoePw4XnnVf35y4dDcYn3atjmkrL2DAx5Uxbs5RdGhcFH8uOYUczg548iQMLi6O+H1eWzg4xrV9w8Nj8L9PVyAwNBKF29fE+QehyLb1FIYNK43KlSsnaTGml5fMKUCVr5Fn3EwpQHadXJ7uAmMnUQbcCg+aukg4RVQOx/cb147jOJiwaA0WbdiFMkULCIAzt8qc6zNXbBbniNxu/vRFxziJroZOX4wKvoUF8oLvsG41SmTvyQuGnCzc/qroCzVB1cg5y5Ll2OFabVyzgiGaRV1DGUoBysNXcs0dnD8GPUbNMCTUlh5U9ZCUB8H06vIwuFX9GmY9vWf8bhkOi3+auxz29nYGzjvCYX5dvFZ4go+c98OaCd+JcxMm+aYjhOVTORKtzkNceoeZxLvz0IlxuOqSejB9/NI1XL55T3i3CVLNyArw7JkAjBi5A2FhkWj46WtYczkIsAFsbPmff//8+28qR2h+F78pvzst24chQ0qgWrVqsLezR99+G+Dn9wjRjSshwsMZsQSGR8UgNjoGzUIeo1VLXxQq7JVe9FiS22FOAap8jVQiBB1TSdFgIAJC8iEy9wnpzOgUkRyOTDKfy8s9juOATpD8uXMI1MKmfccxpvfHYq5fv+svUA8ffz9JeJW1ia64Tv/66WtRL728rFuNEmF9jDCRXIwq+kJNUDVh0VoBbk7q+uFaJUhbRrOoayhDKUB5+Eq8XuVSRQUnHT2x/AJJD6p6SEo3OS20n+YtFyE45jy9fF8eFndp2QA7jp41cN7xvSPn/IQnOCYmVkAGapb1FQqQeEKWP2LOUmEZyoNeKkA1YY/kqkvqwfTcNduQJ4en8G6z3+lHAdpg29ZraNCwkMBcmrpsbGzRufNS+BTwxJX8ufHkeYxBqVmi4KjsbJjTXSg925fK8l8l+ElRZ+ybvx83bjwB6pRCVKWiiI2JFcoOUdFGf8dGxcAuJAzv+jhh7fxDsHsRjRo1CqBHjxrw8GDejYx1mVOAKl8jUQYODnYoWdAHhX28haUnHRDfTl4olBYtQcqTzgRm9+vU7A0jxwGdBuMXrMbSrftFFAdhLeeu3RJzffJfG4RlxjLIm6hNdNX3l7kiuRR3UXtPnBd1q1Ei3MkxwkRyMaroCzVBFS3F5Dh2uFZXbDtgiGZR11CGUoAZa4om3FprHUyn1Rb48qWnmDHvKK5df4IaFfPg22/rik5zQQ0atBU37wUj/PWyCIqINrLaaNUJfalVaglYey+V4X+WouNvm1BiaGucfRIZV9ixsaDSQ3T0f38LxRiDWKkceS86Bk7R0Sj1JBCXjtzEd9++gVq1fUSWu/R8JfcMMLFzz9QZYELIioTuJ1e+ie2Dqfp0BZjcUUgH76eVArxy+SkGj9qBJ7VKCWVWI/AxTu+7hvc+r4dFD14oW9r/rDZ1S2ty20vlCKComwP8LgXggzLuWLrZDx/UL4TFB++heaNiWHMzDPWKuOPEmPUIaVsPsW5Z4x0FKjxEv9wGC8tQ/X/+Lv//37+blvTC3mk70bZNeXToWC4djHDcJoRG2WLOnlv4OtfZdNm+jNIoKsCV0ZXwaa1c+KTtu2nPB6iTISR+6qSVAvS7EoQ+gzbjeYuqQtlZvqX9z4qzCQxBscPn8eBBMFq18kWlik5wdXND7ty5RVJzc1vryMhIEXrm4uyCt5v9jjZj2+CvW0wMH8/1r7IzWIZUiKoCVM4LpaL89o38mPT9RqxZ0xlA6oW6JTQLomJt8dueO+id/XRCj+r345EAFeBep2poWcYd3T9ok/YKUKfDSvx8lXRYbSt6pmo86lW/YPQdvBnP369jtMXVKkKDpcftK4Cc52/g6fZzmDChAdzcHJAjR47Ed1rzBtEALVosQFSzqogt7G1013nOP3ge/hzfDHsTIx/YINbWRtkWxxrOC19agvLskBbjfw4U2/DnyHrgElat6iDiw9P6ooxP3g5GucCDAmisX0mTQHiMAyJLvAEvJ6SPnCA6IWriB5KEqBHFX0ce59RdmNeuBuHL7zYjpkuj/7a78TSh3LYjuHjBHzNmNESePHkS31EL3qBioCL8fmpbDLkYJt6wn7Ie06c2QD6fPOIDERwUik8+WYuo2FhUG/Yu9t8OVZTdv9tlzbaY22dajj/Vz4upv+zE77+3NmudWtBMqzxCpX8rKAoHrj/D86hY3At6bpVyX4VC8rhlgaezHcrmzobCnvbizDfdJEXSKfEtn4IFvbKgTO5sKOntlKLWn42NHVq0mI/eI5ph0tANWLWqE65dDcT0ecdw7vXEY+raxwRj+bQ9+GnUmyhdJmXyy7Rp8yciCnnD9vI9DP+hLCpWqhhHsFSI48cdwN6DNxHTrQleREYZb4uNzg9fWoU20THIuvUUVixvB3uHtE1FKRh8JDTI8mnzyj/Jjwdz6agMPulGAXJ0XsWkSMIxSqhHIi5+uVKahqlDh6UIzJ8LL4rmho2DPeBgh2wOtohZuBtNmpbABt/iZlvsaGsD25BwNHaMxMG1ZxD68Bns7W1QvboPqlf3gotzFHzy57HKNthUI+hS+WfrFZQt6yLOFeO7zpwOwPhfdsP//dc12+J/HSiqRzkqBh7bT2PxojZwzGKfiBHTH02vEkhXCjC9Cont+mvFZvjkzYXXalayWjPTI3mBna0dmreYj/AmlRBrZwswmbSDPWzs7WDjaA/wbwc7/C9LBBbN2Ivy5XLj1On7eK1OQZQp44wCBbLCxdUZ2bNnR5YsWdJ8y2jpYLVv/zdCqvkiulR+EzCal2eE0pGSbd0RLFrYCi6ucSN0LK1Pfy59SEBXgBaMw4Z/9uO7FWWxoJc/ypU2b/lYUJR4JL1SVoU8i0aHjn8hpEF52DjavVR6VH7/WoAGRehgB3sHO2DSWnz1ZVXUrVsEjo4ZD1isHa9Zs07gQkA4LlYtZRJY7f7iBRwu3YXD7QBERkZhwYL3hNf6Vb3uPHOFj+uzDN19XQEmMHxjJqzApHkF4FLcA72bH8dnXdoma8DT64KR532hVH7/Wnnc9koF+NICtBMW4NAiWTBn3DYMHVoZBQoUSJY8EvPykMEn0Pq9gli//i4GD04ZrN6HHy5F7+8KigAAIABJREFU168bYNLP22AT+QIlyuRGjbZVsWnGbri7OOCnUU1h75C6jqfEyCgln+XRy8Kl1+GVyxs5crohOuY5apfL2EcBugKMZ8YMG7UQk8ZygT+BW+kcGNLjIbp2NE6xZ+mES69Wn2x/y5YLEfp6WUSGRiPiSRRs7G3hUsQNMVE2gIMtnHK7IPROGMqcvYZmzQuiWbOiuHAhGPfvh8Mpiy1eq+uNgwcDUKmSF65fD4G3d1Y8e/ZChBISQnL5crCoysnJDhGMEgFQtqwHIiNf4uwKFHDG/v0BqFEjB+7efenJ5W8Mzti31x8FCrrgxvUQPAyIgIO9DapVy4G8+bKJ527dCjWU7+hgi3qve4vfrlx5hjx5nFC69MucMVevPhO/VanihZw5ncQzsp69e/xFH/jbl722oFqbKtiX2w3h90IQficUrr6ecPBwRMTdEIRtvoCcIY/QsWN5tG1b5mWEyytyTZ5zGR6eXvD0csed29fwWacSGbrnugI0M3wTpi/Aj9+VAvBYKED+PWFafnz0wTuJHvD0avXJjsyffxqeeT0w8Vwg/A8G4tm1MLgWd0WO6jnx5NRTwM4W9q6OeLzpGnzzOsLLyxVL/n4dTZtsRd163li08BouXHwHf/55HRcvBCEo+AWaNfPBmNFn8ceC17B06U2hxOq85g3nbHaYNu0SGjXKg4+7FMM//7zMBPjllyVRscJa7Nv/FubM8TP8FhUVg3Jl16LH5yXg7e2EsmU80LDhFoweUwUfffQyRnrSpIvYs9sftWvnxPTpl3H5SivxG5VaQEAEvvyyFNzcHfH99yfRpk1BzP/dDxs3NcLff9801FOq5GrRh8mTrmDa9BNwbFgcriU8cH3ueeSonQfZCrjALpsDrs85j+w1ciFrbid4lPFETGQUql27jbNHb2LMmLdRsmTGJ12Ib4IPGn4QOb3zwcPTE+7ZLuLd5lUTvR7S0wu6AjQxGoePncGbjeiZfan4Xv79BKs3NEDdWpbDP9K74pNdp/WHphURFh2LBwcC8eRUINxLeyJv07wIOPgYj489QlTIC5TIG4o5c6qjebNzOHL0bbxRfwsOHX5bKCgqD14dPtwjrEI6trt190X79oWEMlqz+pawsIYNq4DW7+7ADz9URLnynuLeqpW3UKaMB1auvIVLl1sJBbh82Q28+ZYPvviiBKpX2yAUYK5cTljwx1WUK+eBUqU9jBSgVKJSkbFcvyvB8PcPR7PmPjh69DHq1fMWCrBfv6OoWjX7/9u7Dvimqvb9ZDSd6aYtXYxC2bbsAoIopSJ7tf1QQRl+gv7FyYfs6UIEEVGGgIBsqMoSRZC9h2ykjEKhLbRJuptm/n/ntIltaZqbm5s2Kff+xBZyxnuec+6T95x3HGRmlvjQEfI11GvdegNkYh9Im/tCq9TCs7kv/DuXWJLvrLhKSdGvrR/0auIwrYVerSn5vfSnvliN6PTHuHdPgU2bhoL4uNamp3/CCjzTqht8fP0xpJ8G9cPLO6A72lh5AqwwY48z5Rg1Rofjh1OMxGcgwvsPPoKHe9UxqIbmHIX8iE9Z377rUBhbcvaXcUwOnUoLrQYQuztRrUdToIFfTjFCpIVYu7YXmjfbgc8+b4MTJzIxb14bIwEqFCoMHHAADSM8UTfIBTJZMZYt70RJTi4vxqhRjei2tiIByrKUeOXVhhg08C+cPtOHEmBOjgoPHxSiTVs/LFxwjRLgwb/S0bKlD+rXd4dILDRLgEQrJAQ8cFA4yPlhRIQUo8c0xuhRxzFwYBjuppRsgQ0EOGiwO/6674xckQRBceFI23UXbuFSBMaGlRDgyqtwC3ZHQJcASnokisQt6QR69miENq3dIPUEgoIC4e3tXeuIz7CufUMTkDB4Enx8AvHZrGBH47sn5OUJsAIkb7xVCIU8F7KsLFw8d7ucBiiTf2LWrcPez/oqrgBC1H37rkVBbBT19cs4KsPj45kQu4pQ/+VGyL9XAIFIiJkDQzFp/DEEBLhRQ8TKH5Lh6iqCv78LzpzJwnffx2DPnodITKyPvXsfYuiQcKxZcxv9B4TTM0FSPjTUDbv39HiCACvbAv+w4iaknhIs/b4jEhIOUwJcuvQmzp7tg00b7zAiQEO75CeRYcSIY5B6iOEkEWLr1udoewa5zpyRIbyeGuqY5sj4/T6c/V0QOa4lrn55AU6eTgjqEQa3MDf8s/ASxFIxArsEwjfaB3qVBq47TmPLlqFwcXFxeEIwN4CgJrHo2mYWvH3rYsWSJ/NUmqtvb5/zBFhmRoiVi2hEr7yWCoVcgZNHr1EtcOy4CCxd+hvk8q+rnD9H0foqDoJsgQt7tXnC18/gBkN8Ad9o5Y2kiUlYvXoQzTfXssWvuH59ENavv4Q/9z9Gi+ZBeP+D5va2vp+QhxhdJJInHc87d16PvPD6eKWjGCcO3sLrrzdHZqYOPQe0wlsXCgC9DiBan1oDnVID6AxbYC38DlzEN4tiERBYu8//CJgxcS/jxqmX8HxcO7Tv6IsJ7/rBibhJOejDE2CFidt/6Bw2bPSHQi7DwX0XIfBZA9mdg7WS+AyDGjDgJxT3agOtxIk6ORuJz+gGI6Jxv+LFu9C+fRjOnX+IqBfb4UxEAP23CROi0KBBBNXwHPU5feoeCgrz0b17c6OWT7Iq9+6zBpq3epfkEywlQHr2p9IY/+1/0T7IfaDA0HhiNKvdz8zPlmDhZ1KEhkciIrIBdiTxZ4C1asanzlFAIcuGXCbD77tO49Hj/5r8hqMxmRaGsdkjWBqNEP95eSNye7czRnoYnJ6pL6C4cmffyPtp8E/PxOTJXWsFDhXnxpBkQT22V4nBQ1Vy7ldi+NCUGkG0+GZoJJZ9ug+LFvW2x+nlTCb/iG5QZ/YCQM5EQwFBCHJyIjlrvyYa4jXAMqh/OOU8vL3rQSFTUA3w1593QZ45p9J5cdTtrmEwxL8uLa0A27ddxsFDd6DR6tBzal/supVbQngkBM7gEF2Jo5uYpIdatBNfzmuHJk2b1sTatXmfTk5OeOml1VC/EWfU9gzbYEqCJPu0WoNl/Rrg7q0sxPasb3OZarIDZbEKgXXml5AfwrD6J08M7t+2JkWyum+eAEshJA67qzepoJDnQU4IUCbDzgPT8ODKvnIgO7rWJxSKkJCwkRKea+/WSFdqIRCLS6I8SDJSI/GRuF+hSe2vzk8HMH1ae0Q0KrGQ1sbnrXE7kdquKdT+niXnf5oSlxeq/RFtkCRKUGsgPXgFc+ZEo1Wr8vfP1kZMvPzeA9TEFSwMObnPO/wQeQIsncJdfwmRrShCtjwXclk21QAXfN6xnNXX0bW+iquVZJRRKIowcuTPVOPzfb07MpQ6ag02nAVWFubQz1+M4wv2YuXK/rUiBriyt1hZRPwYt0KW2L1ky0tSZBl8/Qy+f6XbYfdDV7FmTR/4+Pg4PCGYG8B3Kzfhsx/CUZiihiz9OXPF7f5zngABbNtxHD4BXSGXFyBHkU8JcN3Gr3D5xPd0Ah1d62O6CkmutGvX5Jgy5Xf0GhyF3SFhleYdJoaPr+Z3QONIxz7/MYWLqhgYNXobZMO6lxBfGYMH1f5KtUCiAbofuIyFCzohotGTN/cxxd3RykUOO45zy6Mglbo7muhPyMsTIICrqe7IlhdDLitAtiKPGkFkij8wa+JbT222D0L6ubkq/PLzdWzddgkjJr2IVflOEH//G+YtHID/vZOEH1cPhK9f7UoJNenjfbivFUHeI9qkxmfYBreWyRDXJRw94xqa9Q91eKYoM4DdfxxGj24d4eLi7PDDeuoJ8Jf9j/BMVCMoZErI5YVQyHLx+FEW3hnTtFZaNs2tWKFAjFeHb0JG92gaA0ySItAcgCIhOoVJEabIxladO/276/K9WLd2CNzcHT8V1unT6Vi48AhyRsUB5J7h0u2tUdsr6waj1mK4jx4SoR4JiS2e2i9Jc2vJET5/6glQpdbQi54Nz6nT6dh3eCdmTBznCPNnExk3briCo39n4CYxcBDyIyQoLDGI0N+JsYQkSxULkSBPhzwjDx9+1NkmsnDdKHFbSk8vwKlTqdi9+zoyMvLhX8cD2iBv9BwRg80fbYW2c1Pomocbz/7+3faWGD18Dl7GtKnt0eoZ22l+4rQrEORlcj38p7o9vZs3NGHlExo/9QRYdkU4WhibLVfzd0vOYO+5dBS2a/QE6QlIElCDdigSQerqhOIle/DVl33QOLJqQ0Bi4iYEBEixeHEfm4mftP0Gdu+5gczMfNRr4IcUnQj93uiCXzJUJRc5mXkkIgGa/nEaJBNNcofmKCpSUetvO3cgefs5fPBBPXTubFvCJwQoVDwwJyr/uQUI6DwDeQI0hVdts/BasC5MFk17WIj3P9gJWZfmJYRHtD6i/Rm0QPqz1FWm9Ge7M1fwKD0XK5YPrPTqRhJ1onmnL0Yqs5C04QI2bIjnQtQn2pDLijB6zM+I6hqBi9FNUay14BpJgQAu3+3Gls3xKCwU0CMB8kyf3hRt27atlvM+ngC5XxY8AVaCKa/1Vb3QSHz0wIEbIOrQCLkebuU0vxIiLE+ARqIUi5AoT0fS5r8x/NU2iE8gPnJ6kLhjQoCGR/jbOQiS07Bzx6uMtDNLXwtizBk2bDPydQJoRvesvDrxCif/6cj/9CA6ouvKP7CZpLOqoRvgLCHAn/Ycwq8HT2FE3+fRr1t7SyF6aso7BAEKCxXVNiH2HMamd7ezwHq9EP0HrMVz7zyPPVdlxjNAuh0mDtNG7fDf7XG5z4RCuAkF6CfVYnPOk8kIpocJMW/yLmzfPsxqDYuQ3owZ+3H+fBq6fTIEB9KVlNgMBEd9e0rJjhC84XeaflqnJxwO141HsGnjEIcgwFenLsRPc9+n7828NT/j7LVb8POSws9bilupGfBwdUHPmChs+eMYXF0kcJY4YfbYYbib9hj/W7QGDUMC6b8VKlWYMHwATl1NxvnrtxHfswu+2bgLgX7emP5GIurVrQPSF3lvUjOyEFkvGEN6dMLf/9ylfQb5+aBAqaRl5/6wBc0ahGLfqYsIqeNn7P+H6W/j/75Ygfde7otvN+/B6IGxOHXlJm6kPISvpweVwyAzOa0YN7QXPlm1DSKhEB8NH4j5634x8gP5e4eWzO/ocQgCdLl9FAJ1UbWRoD12pA1qAq1fA3sUjXJE//7roA3xQ3GTkFIiLDWKVKYNkrA6w79TQ0rVV4AKr96D+OAV/Prrqziw/y7i4iKh1WkqvQaUHFvIsoqwdu15HDmaAolEBF23FiiqF4hiEqZGrLlUu/uX5CojvIpl6vu4IPunI9i0KaHGPAEs0QBfnrIAGz75gK6XEdMXYfKooXht+iKcWjsPPx84CXc3F+TkFWDb/hMoVqkhdXfFl+++hsMXriHtsRwbfz+Cvl3b4djf1xEc4Iv2LRrj3LXb8HBzwYEzlxEf2xkvtG+FLtHNMO7TpRjepzumfrceq2a8A6J93ryfRvtMmDgP8bFdaNklW3+DIjcf/x0UV67/j18fTPt7JMtGepYCU8fE4+sNO9G6SUOcuXYLOxZONsq8ZudfcJaIKTmSvpIOnKDEW6Aspv2Rv5OfTB+eAJkiVcPl7JkADdAQ0rh8ORMzZuyDumEQisIDKLnROGJT2+LS80NDmapgHp33CJuOP0DBi23plpT0JxEAxWotnIQCqLWE4OgH0Ot0dAtrILqKhFZe+ytPhiPcNfjr9xuQZRUganBrHC8SoG2YJ1LWHsPGTfEOQYCrd+ynRJXQswuu3r6Pi8kpcHdxhp+3J2JaRlICStp/Ajq9nhJPHR8vTHhtIGYv34LX+7+Atbv+gr+3FBlZ2ZgwYiDVAI9fvIExA3ti/tqf0Si8Lsb/py8ahAQaCZBojo3Dg6kGd/TCNdpngI8Xvf+FlP101TZEN2kIRW4eOrSMNPY/dsiL2PLncTwb3Qy5+YUIDfTDmau38OBxFr0/xsVZYpR5675jVAOcu3Ir1QzfHdYXhBSJJkr6I3+PacX8ThKeAGuY2Jh27wgEWHYshHBysoswc9Yh6kvpFlUPqV5SqPSAcRtMiNGgAZb6FRr8CytaZgnhiRbvgvq/pT55pWd0xm1r6fbVUs3OQIRxkT44umg/Ro6MQtu2Xsab7cjWOT5+I157szPWLj+BjRsdgwCZris25R48klGN0Yuc/5Z53pizBCumvc2myRqrwxNgjUFvWceORoCVja6osBCZWYXYtfMO/tx/i7qUTPz+P5h98OETDtbEstwvzBV7pyYhLMQL48c/i6TfbuJgSMi/53Nlz+zKntsZt7llz/X+1Q4NJDmimRe2fXsYQwY3xzNRArRubfqCe0LoKSkpaNCg5o4hLNkCW7a6mJdenvQH7qY9wugBsWgUVpd5RTstyROgnU5MRbFqAwGWHZNWI8CgwetQ1Le9cXssVKnR4f5D3E2RY/KkaPj5eyIgIIBWI5Zi5ZBOJWd45bS90i1vJYaLkrM9HUjmwh7h7ji/7TyKlRr07t0Q0dEiSngkvZWjPPZAgIkfz6dBAmTb+uPOA+gZE43Nvx9F5+im2HX4LBLiuuBy8j26JfX1kuLg2ct0C0uMIBO/WVvO+EKMHz6eNRs2WasIcOTMxVg2ZRzavvIhLm9Z5CjrmpGctY0AKaF1b4kEHwH27r6GCRM6wsdHi8jIyi14cnkO7tzJx84dN2ikRl5eMdQaHbTUl6/knmERCcVzdYKnpwTt2wWjY8cAFBZlITg4GP7+/jV2dsdoghkUsgcCJO8YORPcdeQsLt5MQfL9NOz+ZirGzF6CobGdkV+kpGeNxFJMsmf7+3iiY8tIagR5LM95wvjRumnN3iFS6wjwubYtQA6Ae3aMhlKlQkraY7rw1RoNtFodNZurNBpq6ndzdsa8d0fQA978wiJqWWJi9n9lykKjyd7d1QXFajX9hlu3+yDtk5jsLyenYN2c92jbeQVF1CUgO68AiXHPQpaTR/9uicm+NhEgOVc7fuwexOIMtGvf3moXFwbcUSuK2AMBfrf1N5y+koz/S+yNZdt/x/PtWmHH4TP4J+UhoiLrQ6MtueCeWHCJqwyxOIfX9adGEOIaU9b4QrTINs1qNmNOrSLAUbMWIyzQH/czsqiPEFGxDSb6jxevw/Kpb1EzOTm7IKZ++nt4XWri33fybzppTMz+hDwNJntCfrEdoug33OodB2ifZNKJyT88yJ+2feLSP9Q0P2rmNzj+4xdGtwRLTPa1iQBrBRvVwCDsgQBNDfujhasx//2RdJv7xfgRNYAOuy5rFQEmTPwSU8ckYOH6HZQICTkRszrxUfpm0y6qaRAz+eJNe6ip/4vVSUYNsLComJrdmZj9CZkaTPbENYDciEa+4QgBkj6Jm8EPv+zDnHEvUw2Q+FsREz1JsrD9y4n4fPV2i032PAGyW+C1qZY9E6Cj4lyrCNBRJ4GJ3DwBMkGpdpfhCZD7+eUJEIApvybu4WbfIk+A7LGrLTV5AuR+Jp96AnQUv6aaIEBiPCJ/qDsJ/1iMAMGN3LHC1cMTIFdI/tvOU0+ABr8mclb4Su/nqE/T6EGx8PZwx5Ql6036NWUqcmmYjyGg3NY+TdVNgGKxGGL5fQgK5NCrnu44bNavnbs39B51oHbz5YQIeQJkPRMmKz71BGjwayIB40KBgPo0fbZqOw3yLlQWm/RrIj5ObZtHGAPKSUC3LX2aqpMASUIBp4eXoJOlcr/inrIWBS4eQP02KBaVDxtjA4NAVcimGl/HDAJ6Sfm5sbuM0LbMBmPwayIaIHHkJD5NI/u/gM9XJ1FvdlN+TU3rhaJBaGC5gG5b+jRVJwE6awqB2yeh16j4l4cLBERiaJrHcaIFciEO30bVCDxVBGgKCnvza6pOApQUZAIp5/j3hCsEhCJoW7wILYfngVyJxrfzJAI8AdrhqqhOAnRR5UKXfNwOUXBQkXgCdKiJsysCJFZIya3DEDzlB/H2ToDECZ1YPN99uR+6tm7uUAve5sLyBGhziLnswG4I0HApkVPyIZ4AqzEjNBsNkBiTPhoxkN5DEREaRFOtk/TnJHOpi0RCY6TvPnxsjKF2c3WGLDuPxkMvWL8Dl5JTKHGSdOoXb95lHJdNctCRNO0XbtzB9bsPaBsk/JAk37x0MwWdoprQVO8b9h6mbRYUKuEldaf9/PLXKWPWkoePZTh07iq1+lsSF87oxbMBAf68ez8G9enBqHu+kGUI1DgBVryUiCdAwJwG+NufR/Hme7OQk5ePnHsnLJvxCqXZECDRAEnaI5LO/OI/d2mqdZKAImn+xzRTCHETKhtDTWK1F340msZjN6sfSkMHl3z8Jk2nfv7GbcZx2aRtkqY9yM8bxWoNCJGRmG8Sj7385z/g7+1JU72/9fky2iZJQrFowhjaD4nVNmQteXPoizR7CclmYklcOCOgOSTASbMXwVP6PIKCfZFxX4FJE1oxEoEvxByBGiXAyq6i5AmwPAEqsnNx9sIVxI/8CO6Bw5F/nbhHqAFo6M+c3FnMZ7uSkmwIkGiAq2e+Q1sb+8n3NNU6eUi+N2cnJxojTWKxDTHUhy9cRU5+IY3NTs9U0OQRJH6bXohz+SbjuOzh076madpPXLpBc9Nt+v0ovnzvNUqAy5L+QGiAH031TnLVkVhvooUSmUg/S7ftNWYtmfvDVsS0iqRWf0KUTOPCGQHNAQH+efAkli1/iEaNGyKwrg8C6nohMEiKrNQ7SBwayUgMvhAzBGqEAKu6g5cnwPIEeOzkBby/MQJZNx5CceEadMryBAioAJcbgHMynF21iGnbChPfG4MObVowSgDKhgCZLS3TpbhIp07ui6hbx5eSrKnHVD82tfqzIECv0DiEer6ALUlD0bnLCnTv3gPBIf4IqOuDwLqeCAzyQGBdNwQGuUAkVKFhHfIFyD9cIFDtBGjuAnKBMo+LcTl8G3oXqXEMxOAwePhK/LWTJJQkml+J9mfQBF1d9YjpGgypVAQPTzGknpKSP1IneHhKMHpYw4rXbhjbrgkCrK7JqZG4bwsJ0Ct4AJAfA4A46LrBx9cPnbo2pFpfUF1PBAS5Q6fLwmsJgZA4UEbr6ppja/upNgI0R3zWDuRpqe/led5IggKBBh06e0HqKYJUKoSHpxCenuJSEnSCVEp+l2DoSz4m4amtBFhjcd8WEKBPRH/oMl80kh8hwM7P1UdgkBdc3ZPx/de84cPW73W1ECBPftxOo1JZjODg++jY2R1SL0DslIo6AfUoCVIypH/I707wkIoRG2P6Lgy2BMjFBdkfff0jNUZUtAaThLPE0EEuzCa3kZnK3r1g3a8gWbpnvJmIZxrXN14KTqzNX/30q1X3WdxLe4zmEWHGC8EZzyBDAvSq1wmeQfORez3DSIACgRu69wzBC7HA+LHBjLvkC7JHwKYEyBMf+4lhUvPUuWtYuSoMy5f8u13+9KvtqNewHzy9yPZXBE9PEQ7+dggfvtu50ibZEiAXF2ST0MQpo+PLWYOJ5bZvt/ZGArx2J9WklZhsccmVA4smjKYEaLgUnFibk++nW3WfBXHXiYuJNl4IzmQ+aBkGBPjtio3YeqM3kvfdRcG9LEgkYjh7XMfYt4KQMKg9IhuFMu6OL2gdAjYhQGIBJO4t/FOzCJz9+w5c/ZrCy9sZodLKz1atJUBrLsj+6qcdVEsraw2+nZpBw8iIZhdZLxg+Ug+TVtrJ366j9650b9eSEmDZ7Nvnb9yx6j6LvScuwM1FYrwQnPFMMiBAxm3xBW2OAOcEyGt9Np8zTjtgS4AGIayx6FpTly0INrUAM9QA2crO1+MeAU4JkCc/7ifI1i1K8h4B9y/Yupunp31eA3SoueaEAHnic6g5LyesRFMIwZ1T0KuLHXcQ9iQ5nw7LnmbDrCxWESB/1mcWX7svQBOipl2BLuue3cvqEAI6OUMV+bxDiMoLCbAmQF7rqz3Lh7iiiDOToUu/WXsGVUMj0Tu5Qh35XA31zndrKQIWE2DF5AWWdsiXt08EjNo8fykSqwki0dBcXorESgi+ksUIWESA/gEBFnfAV+AR4BHgEbBXBBgToL0OgJeLR4BHgEeAawQE3Vq34C+I5RpVvj0eAR4Bh0CAJ0CHmCZeSB4BHgFbIMAToC1Q5dvkEeARcAgEeAJ0iGniheQR4BGwBQI8AdoCVb5NHgEeAYdAgCdAh5gmXkgeAR4BWyDAE6AtUOXb5BHgEXAIBHgCdIhp4oXkEeARsAUCPAHaAlW+TR4BHgGHQIAnQIeYJl5IHgEeAVsgwBOgLVDl2+QR4BFwCAR4AnSIaeKF5BHgEbAFAjwB2gJVvk0eAR4Bh0CAJ0AHmKZwiQpOwpKcFRo98FgtQZFOUCOSD29zB13rKyEU6FGkEeFsqgRrzjesEVkKCgtx424qNBot7d/V1QUtGtWHqIZvKiTYfN7rNnzdSq4fkBc6Y+mpurgjd68RnPhOTSNQ7QQ4pOUjDG6Z9YREKi2w/HQgyFo+88C/WubsUUYG1Gp1ub6knp7w8vKqlv7NdRIqUcFVqDNZrFgvxP1iiblmOPk80j8HM2IfmGyL5FcdsaU5dHrbE7Ner8eJi9eqHFejkLoIqOPLydgtaWRO3C009DV978rFdBfMOxRhSZOsyubm50OpVMHVRQKphwerNp6GStVCgOv/c9ViLF/Z1MLiOkwrFOQXQKGQV1ncyckJgUFBTJvktJynWItAcXlirqqDZKULp/1XbMyS+Zv1Zz3czLLdC3f8b+ZriWS/7hTV3KbYGBo39cVuqnNbre/jf5Mvhsoz3PlJPdAkol614OEondicAGPCsvFOl4es8LDFInmQmspYFvIChYSGMi7PRUEfsQb+Yo3FTdmKBFsG5WFS9/sWyWOLeSMCnLx4DToLU/nX8fFG43ohFslvaeFXW6fjpSZVf6FWbFOrIxozd1/yGo0Gp6/8w0h08qVA1nZ1PFKRDoFOKpTtrVgvwP1i5+ro3mwfNiVASzSHyiTl+kW/YMuXAAAG9klEQVSyhPwM8ji7uKBOnTpmgeSqQGMXJaum0lQSFOiErOpWVYnNHCo1wOht3L3cRL4smQI3U9NYja9zNLeyWKMhl607fkdjyAq5OcKwRDMmMtgaE8KvDZ2VMLcibfXFzXShCE5sW2KTjNAhd8ZDoC85nGb7FGoBeeQSttXL1Zv22RLcuWf6DKtKElj6GScymGtk86rVyFMozBUz+fmYDz9gXbfSilolQlM+ZNXmgwhu5s3Qedf4t1nJQSp1iWqGz6f+H+v6VVUMSpkKsZbdnBFl9mEj63GKHzcVGVmWySB1c8GeNV/ZBJPV33wLrVrFuO1R778LoVDEuDybgteS7+LNyfOfqCpIP5VkEwLUHBzMRs4n6oi7J3HSTpc+r7Nup3vndvhkim1eoLJCTX1vAmsZScW5X39pVf2KlbWnx0NfyO5LQxQ5BoLg3pzJExZj3XpKPcnNOqo4IGvXORfrmy02tsBk2cLFSL1n2ZGJLdZu2XmK7D4MRcrKDVO2I8BD8YCVGiAZhLj9N4C7dedwWq0W3fqPtuplPLb7R6vqM6lsLQFO+XQ2XN1cmXTFqIw9vNxEUJVKjYhuiYxkNlXIFi876ctqjJ5dC4jZG42On7uExLdnssImvtezWDCT210D2zUc27sXusf1YDWOqio1fX4YCopMW+VtR4AcaYAQiSHuusUqYH7bfwxzF6ywqg1HIMChw19GdNvWVo2zbGWrX26OtPfv123Hp0vWWzUumxCgXgfNoaFWySXqsBgCN/ZGmlY9hyM7r4C1DFzi8snk6SgqLGItC9c7mJzcfLSMG1GlPDYhQH3uFWjPT2cNRMWK1m4Txk+ah3OXqvYbMyesIxBgtx7PI64fd9tOeyHABcs3YOGqbeamqMrPuXzRjR1pi6E5MswquURN34Ug6DnWbbDd/ho65BIXttqfQRauCTC80xAQn9GqHtsQ4OOj0F5bwHpSuSZAa87/DLI8bQSozzwF7dUvrJpDccxSwCXAqjZI5R+37MK0BausaofLF90oCBcaYKspEPi1ZT02awnw9uHNkEicWPdftqK1BDjl01lwdXPjRBbSCBNsbEKApHNrtYeyKFirAU7+5FscOn7WKmAdgQA/nDYJPn7cRD9oTiQCxcydsSsDV9TyAwj8n7UKd1K5WKVGo9p6BthpGeDMzs2qoLAITV94xSp8D2/9Fg3Cgq1qw1DZWgJ8ZczraNaSG5el3PwCtIgdbnZcNiNA7bk3oc/LNCsAkwLWEuCDtEdIfGMik65MlnEEApz55acQO3Hzba7hwIglqhcPQQPrtohkQsg2hmxnrHlsogFy8EVvzdq+fe8huie+Yw0sGBX/EmZ9+IZVbXBFgFwe4UR0TYSqQphrZYO0GQHakwao0+nQtd8oqya5Oghw9sSpUBWbtliZGwCXZyiag4RwrPOQEvg8A1EUOwtlxbEy2c6YwkcoEODeie3m4GP1ueZwAqCzPHLH0Jk1BDjn61VYvmkXK7nLVuLqy8FaDXDYyBFoEdXK6vEw3f6ScrYhQE0BNEfNq59MR2rNIjH0Yc05oJOTGAd/+YGpuKzLKeRyfDWbndO1UCjE7AXWndmVFZyLLzCBWyBEHb5njUfZiq3ihiM7l521c/6ksUgcEMeJHBUb0T8+Au21hezaFrlA3HUDu7oA2r70Oh4rclnXN1S0FwKcNHcm3D24yZjD9AvTNgTIwdag7KxyQYC9Et9GXj67F6g6tD9rtxGj3h6Lho25yzJibwQoz85FVC92zuxcveCmmIYtVpT8ROwTWTB9yc0xJFf4WKsBzlk4j7MYZabY2IwA9coMaE++ZQ57s5+Lu24ERNYHThNP8Nghb5rtr7IC1UmAq79bjts3ky2Wk8vtL+mc7UtdVnAuNUBLtjVlZagfEoQj27+zGE9LKmhOjQOKHllShZa19oud6UtuTjCuCHDupGlQFrGLZScycrmGmWJjMwLk6iWC2BXiZ61zgjUsADbb4NcS++G/I6w7gDe3ACt+buk3acJrr+KZ1lGWdlNl+eoiwJNHj+PKhb+Rm5OL4NAQtIvpiEZNIyuV7cqN23jpdcvCBbl6uc2BayleoujZEHi3NNdslZ8zfcnNdcIVRkqlEnM/nmauu0o/d/fwwKS5M1jVrVjp3oMMPDuUmfJlOwIsegT6zWjtIxBC/Jx1TrAGEbJk2Rgw4j2LJDKn/WmOvAxon/zWE7X4HwR1Yizqy1D47q07WPkts7MzktaIbB24fix9oSvrXxj4LITNKg+1Wr/yR1y/XHVuv2lfzIWzc3ntP6JrAlRqZkaHeRPHYtgg25z9VRyv/tEhaK8vYjYNQgnE3TYxK1tFKXsjQCKqpV/ehuHNmPcpnDjyR7x49Sb6jv6YEb7/D1MpMgit83XPAAAAAElFTkSuQmCC"/>
          <p:cNvSpPr>
            <a:spLocks noChangeAspect="1" noChangeArrowheads="1"/>
          </p:cNvSpPr>
          <p:nvPr/>
        </p:nvSpPr>
        <p:spPr bwMode="auto">
          <a:xfrm>
            <a:off x="155575" y="-3306763"/>
            <a:ext cx="9182100" cy="689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data:image/png;base64,iVBORw0KGgoAAAANSUhEUgAAAUAAAADwCAYAAABxLb1rAAAAAXNSR0IArs4c6QAAIABJREFUeF7sXQd4FUUXPakE0kMJJXQIvXcQRKpKEREBpSgC/iKiFAGVIiKgNJEO0kSKIr0X6b33Tug1BAgJaYSU/zuD85y3eS95SV4qu9+H4NvdKXdm7t6Ze+65NvUqlYmFfukS0CWgS+AVlICNrgBfwVHXu6xLQJeAkICuAPWJoEtAl8ArKwFdAb6yQ693XJeALoE4CnDe0tUoejKLxZLpHLIDv77TwuLn9Qd1CegS0CWQmhKwtbXFZx3b4d6d23GqNasA/3w0ER/k+CrBdl66+yFydl6T4HP6A7oEdAnoEkhtCdjZ2Ykq/9ehbeIU4NOAsvDIedZse/s8W4UfnL6HU6EghJR8ZPTcqbNXUKFs8dTuq15fBpJAwONAPAl8hhLFCiDieSQu+t1Ead/CcHSwx33/R7jn/xjFCuWDu5uLUa/iu2dJ9y9fu40zF66ibIkiou6UuB4HBmPrrkPIlzcXHOzsUKNKWYuqSep7FhX+ij1Eq8/GxsbQ60QrwOCbvnAreNms2IL25Ud0lBO8Xr+CJw1fTlJOzkXLN4sJVtq3EFq9VV9MMv6eLauTeOae/yN4uLkgq1MWRMfE4sWLF2KSn798Azm83FHQJ7d4Xr3vndMLZy9chZurCwr4eIt/Z/fyQN7cOcSz/o8C4ZTFEcUL54etrY3R/djYWJw57wcvL3f45Mkl2iAWQMkiuPsgAC7ZsiI84rkog1e+3DkQFRUNvvf4SRDKlS4m7mvbp9YZGxuDs5eui/fz580FLw83Q512trZGfWG5qixKFS8k6tK2UVunbHd0TIyoIzLyBULDwlGscH5cv3UPDg72on8Jydpc/VK+YREReB75QvSF40SFFJ8cOE6caKFhEeB80/ZN2x72l9fazXuwbN0OzBg7EAePncWshWswcURv3Lv/CItWbEad6uWxbc9RDB/QHR7uruIdfli19ygndaxUWWpl73fjDg4ePYt6tSqhRNECuHXXP848UMuSc8vVORuKFMxrmIOOjvZiTKm42feYmJg48/vGrfsIC49AzhyeKF+6mGF9JDSvtO/xeTnfKV91XeTOlf0VU2uWdVdaferTiVaAQbeLIXv+K4iCDUY/no9iMQFwen4PzXx+EeU+uFYHWW3vw73QNYMCnDhrCRrUqYI/lm3EwC86Ydy0xfh58OdYtGILihbMi+17jgpFU71yGfjkySmUX+DTZ2KyU4Gs27JXTPj12w4Y3eckoEVQuXwJPPhX4d29H4BPO7XCgWNnER4WjkdPglC5Qkk8fRos6pD3Dx8/Jyai34276P1pO+TK4YkxUxaiRdPXMH/JBvTr8SG27DqMZ89CERbxHMUL5UNwaDju3nso3mtYr5pou7Z9ap3lShbBpDlLkd3DDRXKFBcKQ9ZZuEBe+BbNb+hrZFS0kSwmjuiDv1b+E6eN9x4EGNXp5JQFA36YjAI+uUUdDx8/xc59xzB+2Jf4btR08Vv3ju8kKGtT9f+9eqtBvo72dqKMxq9Xx5OnwXgYEBivHArQynGwx8UrN+Hg6BCnb9qxZ3+lAjxx9gqavF4N+46eFeP2Zfe2WLFhl7DOOCfmLFqDYkXy4/ValcQ7MxesinPvzv0Ao7GS48bx1sqeCi86OkZ8JL74pA2Wr98ZZx6o487nOS9qVCmDK1dvGWR0+95DuDpnBefWgF6dsHbLvjjzW53vss+URULzSvsex0bO5/z5vIXCluvm/ZYNLdMIr8hTWqsvWQpw1d2vMMXjA4wPnIhn9jlwxz4vghy80SRoBS46VcAy54Y46VQOx+xyGhQgJxQX/+nzV1C/ThUx0Xp1fV8sqDv3/OGT1xuHjp0VW4Lzl64hJjYWlcv6inZyUl27eVcozt2HThnd5+/Nm9RFmRKFMW7aIjRv8hpOnL6EHNk9hCLwu3YLkS+i0LrZG9ix96jR/eNnLoGWgKeHG95sUBP5cufEiTOXsW3PEbGwh/brKtrHhfw06JloCxVgnlxe4v7zyCjEREfHaZ9aJ61OWpXO2bLCzSUb1DpfREXj9t0Hhr5SAamymDSyL0ZPWRCnjUvXbDOq81FgEI6cuIDsXu6iDvbb/+FjYX3Y2NqK36QCjE/WJuuf/IdBvuz/dz/NQL/PPsSmHQcTlINWAWr7ph179lcqQFpP5y5fh5OjA4JDwvDZR+9iw7YDyOOdA01erw5+UGtWKYsalcuId+b/vSHOPSo6daz8rt82yFIr+1v3HuLtBrXE/HRzc0HunNnjzAO1LFp47F/dmhUxWpER+3Tu4jUxHzu819Tk/NbKge3newnNK+176ny/duuemJNy3egK8D8VZ8rqS5YCbBB+Brfts6NCzCP8+HgEctldwYsYTzyJKYBz2cpjpVMNLM5aR9Qht8C01E6d98PM+SvQ5YMWqFzOF/b29mLgj5w4h9FDvkD/YZNQo2o5MbFevIjC48AgPA0OQcCjQAQGP8OXXdsKBaje5zZizaY9Yltdoawvlq/bgaioKAzs1Qlbdh3BZb+boh2N6lUDLSX1/tXrd7Dmn33Imd0D3T5sCVeXbGLL9MW34/F+ywaoX7uySQXILSknG61GbsW07VPrXL5+B7p1aIlLV28LRUTrQNbp4eYqzrJkX6mAVFlMGtUPB4+eidPGWQtXG9U5dd5y2NnZ4vnzSHh4uAnrpkj+PJi3ZL1QfCfPXjYowPhkbar+nfuPG+TbreM7RgowITmcvXgVtjY2CAkNR9UKpXDs9AXDOLNv2rHnb1IBenl5YN2WPWjWuA527D0mFCCPRSbM+BNOTo5i7nzbq5P4W+w6Ap7EubdkzXZxfCDH6mHAE7Oy57Z3wfJNiI2Jxdc9O8I7h2eceaCWdeDYOYMCVGWUNVtWcQzBjzk/9DxX1MpcO8ZSASYkT+17R05eMMznEsULoWTRAoa5pCtAICHFJ5VgorfApaIeoGXkeXzxfAK8PE7DoVSMKOv5Ngc8tSuFCe4DcdPWE8uzlDMoQFkZz2V4VpGYKyo6Gvb/emxMvUeFx87SauA2hlaXesipvqO9TyspNpbCshWP0Vqbs3gNfh7cU5wdai9hEebzRu2q5QzvxNc+lk/zW720dSYkC1PPq3X2Hz4ZY4f2EsV8M2KaOFqw5qXKV5abGDkMGT0Tg3p3MSnPpLST7ZGKT/u+es9UG+OTvTo3tPPAVFlq3aZklJi+JUae8c3nxNSZmZ+1VPlRBolWgAPDd6Hd00XIH3URdg2C4GL3RMgyKMoHMTuy4JFtPgz26ImVzrXjKMD0LvRDx88JZ4u5Q+RLfreEpUgnS3q5aP3kzuklmqP+OyXblxg5PHwUKKxscx+llGpnYtqobYN2HiSnLEv6l9LlW9KGzPBMYhSf7G+iFOAdE4DB+ARXrkLFzCBXvQ+6BHQJpGMJ8OOq3WlZ2txEKcCi2+wBNzuAu96wKMDTHgiMAWJjAC97ZA9+jsewA7I6YJDTA/SrX9TSdujPJVECh46exaARU3Dx0nX45PPGt3264J1mbySxNP01XQIZSwJJsfrUHiZOAWpC4SJL5ofjxdvwiX6MS3kqwvmhcUiJdIJkLJFmnNY+CQxC5XofoGnD2ujZvR3Wb96N8VMWYs+muSjlWzjjdERvqS6BREogOVaf1RQgC6ISPHqsIWo7/x6nC7oCTOSoJvLxpav+wf96j8DlY6sF9Ide7JLVW6PLhy3Qt2cnfPXNGGzYsld4wNf8ORE3bt3DB12/we3zmxAREYnilVtizV8TBf7yy4GjsfGffQJc/NOwL2FnayeedXN1Fs6l6lXLYuFvI7F733GTZYSGhht+J+yH14K/1uHbHybj2ql16DVgNLZsP4AcOTwxecxA1KxaztDbzdsOiHfVa9+W31G0kI/Zdmn7kMXRAZ9//RP8/R8j4vlzvNu8AWb+OhgNWnyKk2cuGYquUbUsevfoKOp7cmMXLly+jvrNuqF8WV+MGvKFyTISOSz64yksgeRafVZTgBHP8+OrqOmYENoDJyPfRm2fmUZd1xVgys6EqbOWYPiY3+B/ZZuhIi7mCuVKCHD4kJHTsWHZZDyPiESlCiXxz45DJpWX39VbGPbzDGxcPhWr1+/AtNlLMXX8d/jos8FCWe4/dArtugzE0Z2LcOXq7UQrwJFDeuL7n2bg9P6lmD5nKTZt3Ycd62bFUYCs69adB6jT5GNQAR46cibedqlKfO3GXdh38CS2rZmJj3oMgbubq1CAvAgxef3trji0bQGKFy0AqXADru5A0/c+x7Xrd1C0SH5ULl/SbBkpO5J66ZZIwFpWX5IVoFvewvj1TDBsbYDoWMDeBhh+K4Snfqjm5YgXLxEx4tpeNyeiw4Is6Zf+TBIlsGz1Vnz61Y8mLcBnz8Jw8NgZbFv930fJlKVFC3DD5j04fOIctq6agcPHzuLN93ri15/6o/e3Y0XIVvCzUNSpWRGLfhuJnXuPxbHWWIa0AGlBOmZxRP9enUW4HC3Ajz5siTkLViK7p7voKUMc9/8zP0EFuODPdWbbpYqM9Xt5uuHdjv0QGhIGhgW2fOv1eBUgleSQ/t0xc95ytGr+Bg4cOY2JP/c3W0YSh0h/zUoSsKbVl2QFWKRo4pwagU+fWqn7ejGmJMAzwEp12+PNRnXinAHu2ncMP42fgw3LpiDy+Qvk98mNYycvmLTeCN4ePnqmsABXrduOGXOXYeq479D5Xwvwgf9jVHujA+ZNHQYnJ6cELcBhP83AngMn0LNbW6EARw39Aj+OnYXta2cJRcWwL99iBRNUgAcOn463XaoFyHCwmo0/wrL5YzB55p8JWoAf9/weRGj+MXMEDh45LcIHZ08aarYMfQamjQRSwupLsgL0zK4HWafNNDBf6/7DpzBkxDRcunLDyAtMQoTuvYaDipDhflSEFy5dN6m8alUrj76DxmPpyi3wzpUdI4d+YTgD9PJ0FwQLFcv54vfpw3Hk+Pl4FSCtuyxOWTC4X1dxJkkFeOPMBvQb/AvWbNgpCCV6dm+Lb/p8kqAC9C1a0Gy7tGeAU2f9JcpeOn8s2n8yMEEFyDPAdq2bYPovgzBy3GyhAEm6Ya6M9Dbur0J7Usrq0xXgqzB79D7qEsigEoiPvMDaXUoUDEa3AK0tfr08XQK6BFQJpIbVp1uA+pzTJaBLIF1JIDWtPl0Bpquh1xujS+DVlkBqW326Any155vee10C6UICaWX1WVUB3rp1C1euXBFlVq5cGZ6enulCuHojdAkkVwKHDx/G6dOn0bp1a3h5vWTc0S/rSCAtrT6rKsApkydjz549qFW7Ntq0aYPnERFwcXUVHH3Hjh1D7dq14erqil27dgmy0pIlS+L+/fsoW7Yszpw5gypVquDAgQOoUaMG9uzejbz58uHJkycICwsT7axZsyacnZ3NSv2qn58IfYqOjkZkZCQ8PTxQtFgxMXFz586NXLle5vvgderUKaGgiS3Knz8/7ty5Ax8fH/F7gQIFxPseHh7IkiULbty4gUKFCgmacd4vXLgwsmfPjoCAAERERIi+8DftfXN1qO25cOGCaC9lwEve42/37t6Fd+7col28/P394e3tjUePHsHR0RFubm7id3NlPH/+3KhvWjmo76n3OCbaurVtu3v3rqi7VKlSYnxUOUgZUr7atqn3jh87Bjt7e1SoUMEgd5aTJ08eUSblGhoaavT/7LMqI7aD40e5mBpnWQfHX5WdLDcoKEiQtV66fNkwrtoJtm7dOvFTs2bN8PDhQ6Ny2N4HDx6I8eP4qG2/fv26mEvSEGDfOf85p+UcMjWZ5bwJDAw0vM+y1fnIecm64psX2vnid+WKQd6m5hLHXcqT99U1I9vEtZwvXz7cu3cPefPmNYxviRIlDGuDXIvqfJDrjWXy48F1mc3ZWax99oHjcvLkSRQpUkSsq7S6ku0FpgJcvnw5GjZsiC969cLEiRPh6+uLyZMm4e2338b+/fuxdNky1KtbF6VLl0aDhg2FMDdt2oSTJ06gc+fOoBVJIQcHB+PY8eNo3749pk2dii5duqBT585iEpw4ccIgI1cXFxQr/jK7HBcbJ93ly5dx5/Zt9PziC+zbuxeFChfGvn378MknnyBnzpyY//vvQqEVKFhQvMPFEBYaKsrwyZ8fmzdtEhMvd548aNy4Md5v0wZb/vlHDBgV5apVqzBy5EhMmDBBKICLFy+iRfPmYlDlfd/ixU3Wwb6p7Zk8ebLo7/fff4+FCxYY7nECtWzZEosWLsSwH36Ai4sLKF/2qU+fPmjRooWQM6+hQ4eaLKNggQJiwrNv2nopB/le0SJFjNo0f/58UbZat6m2HTlyRFj6/OhJOUS9eIFKlSsLGY4ZO9aobZS7lC/7NG7sWISHh4sPofw9l7c3vv76azHGVBT8W/3/+/fuxZGRT7582Lx5c5xxphKVdXCeqbKT5fI9RwcH8aGW46pdgAMHDECZMmVwxc9PLN4+ffsaxoBKgIrq3LlzoDKVbf17yRI0atzYIAc555yyZhV0Tebqks8dPXYMFStWNLzPsVfnY5OmTUVdvMzNC/X3Jk2a4OiRI0LeP/38s8l3xo0bJ8b94IEDKFe+vGHNbFi/3jCXFy9ahEGDB+Pnn37CN99+axjfTz/91DD3c+TIYbQu9nINFiqEyBcvRH84DitXrBDyWbBgAT7//HMx1qtWrsSon35KK/2XOEJUUzAYCpyTICw8HG6ursIaY+dpTZw9dw5UCtNnzMD69euF4qO2//DDD9GkcWOhhNzd3fHbb79hyJAhgumXX6Bu3bujZ8+e4KLkZONlTgGeOH4cJ0+dwu1bt4Qy4gQZP348+vXrJwaT1h6t0DFjxmDAgAGiLFoZb731Fv7++2/88ssvoo2hYWGIJru0vT2oYO/cvYuBAwdi6dKlIr8G+0TFxQnz1Vdf4czp03jg7y/6IO/TKjFVx9y5cw3toQVJK42KtXfv3kZtXbJkCcqVK4fr166JCUfLd+qUKciZK5f4CFChcbLevn1bfFhMlcG2DB8+XPRNrVdavfI9WpuqjPg7x0KtW5Uj2zZp0iRs27ZNPLdz506DHCjDpk2bChnyb24dZds4rlK+1atXF5YsrTbOGfl7cFCQ6CM/YLXr1BFjzXki/5+WgmyrbAfH0dQ4s2xaZ/w7q5OTkexUBUjlxfkox1W7AkePHi3Gf8uWLdixfbtQ8HIMypcvj2nTpol5RStJttXv6lU0athQyKFr167iY8n5oJ1D2rrk3FRlxfdnz54t5q+cjxx/yp4GA61KKhh1XrBcdb7wOX7UKQuuC1NzifPZ1JqhXORc3rBhg1DgHDP2Wc4hyk/O/YIFCxqti7Nnzxre/2X8ePQfMABjx4yBu4cHrl29ijJly8LBwQF79+zBlKlTM7YC5ELjgIweM0Z8lWkZ8O+bN2+iSuXKoNVA5cavM7d3FFzDBg2EtTh5yhQM6N8fH3fpIhQhlQgHpV27dkYK0JyE1q5dKxZt1WrVxMBwMHfu2AFORioKDiIVCQfx5o0bKF2mDM6eOYPmLVqAX7Zq1avj0sWL4pnwiAjUrFEDGzduhKeXF3r06CEmMbdgXIRUgPx/Psuyevfpg4ULFxruU6maqqNWrVqG9vDDUKlSJaGc+eVj22VbnbJkEV/8ixcuoN/XX4vt+6SJE5E9Rw5hdXELQgXY47PPhKI0VYaHuztav/ee6JtaL+Xwdb9+hvdavvMOnj17ZpDR9OnTxUJW61blyLZ9+913BgVIC1DKoXKVKnhw/774/0OHDhm1jefDUr60pr755hvMnDlTWDry90ePH8drATJ5lSojtoOXqXEeNGiQoQ5aearsqACpQNjHx48fo269eoZxpbKgAuJHlxcVwKmTJ8Vzzi4u4sMsx4BKXB7R8L60APlxoNKlHDif5ZzjjqNCxYpm65LP0Xhgm+X7HBN1PvJjyzHy8/ODi7Oz2M2o84LtVufLT6NGYeq0aULebKOpuSQVoFaWPLKSc7lOnTp4t1UrLPn7b/Tr29cwvsWKFRNtkFtZdV1wzfN9zlN+EKUCZPsvXLwolDqNG75LBUj5c+xoHabmlewtcHyN5Zkaz624/d29Z494tMEbb2D7jh0mX6NVwvApczkfTL30Ms9DbJwkKKZyR/C8jl8d7cVn+aU1dzCrlkWrg9tRXpKFVr0fXx3s16+//iosPy6Ka9euiTOm+PJcmOpzYspQy9a+R2stIVmba5tWDlKG/EiY6h/lq43rTEjuat/NtUP7u6k8LKZkyIXPdsr+85yPSo8OD3mZq5N1cJx5JpfQXJLzQS3LVF3qc/HNxcQoB0tlYa6/sk38UFIZ8yNqbg5p5wPXkrm1YKo+nhXSGnyvTZvEdDHZz6aoApSt4xkdD4B5qf9OduvToAAesNPiSeoVEhIizva4IKjwTS2ihMpOahlJfc9Ue8zJwZp1JCSH5NyX7UxOGa/Ku9zCv/nmm2KXZ2581fmQXjy8loxPqihASxqiP5M5JMCtIbeYIaGhqFevXuboVCbthbVhPhlJ8ckhTbYClG5tutJ5tqfCEvhvCU3hwbB0satQEglDkRABOgjOnzuHLE5Owmssy+X5F89eZHl0eKiwDRVqoZZP+ia63fkutzsS4iJhKKZgLDw45vmhCquRkAC679X2UZDy3tOnTw3vuLm7G8ECtJATc9ADlidlKqEm3CprIRSmyuO79PRyay5hOrJ9EpqhQlRUmfG5xEJU6P2mx58X5cuzUnpHKR9eVapWFb9JqAV/4/kwz4pk3WynCp/QQjUIR1KhGVqIjQrf4diag+ZoISV0IMg2aGE49Jqagh6pelDKnw4XdZ7wGXPQI55/qZCZxMB7VLiKFv4jZaLCUiS0xByMSoX5cMuttlmdB3IuqvNS/iZhMXyX8syIGOBkK0CepRDDRygEF7UK96AimjtnDvL5+KBatWoGFzsdBxJCwUNeel4lRGDUyJHCVb5mzRqMGDECI0eMMLjgeXDP8uhSl9Abwja4CIn9kzAMFaqS29vbgBdjPl2e3w0bNswAIVFhLvRKSmgGD7FlXbt37TJAAv5cvNiofSq8hgtHvsP+yD7GREejeo0ahv5LyIkWekDlxUseTPPQngfenFwqhEKFpxDmI8vjwfPlS5dE+yRMh+dask8qRKVQwYJGv6vwEUshKrN++w3Tpk8XbV68eDHq16+PFcuXx4HtSKiFhNCcO3vWUHeevHmN4BN0QEnoinO2bHjr7beN4Ewq/EfKSsJ3KD86G9h3LTRHCynp0KGDWRjOhfPnTUKPpAJU5f/aa68JeAfbzI+UdmxU6BEVf1LhPVKGpuA/ElalwlII2eJlDi6jwnw4F0qULCnk/MEHH+D3efMM0Bk5F9V5KX8b/fPPwpHB+UVYG3/PaJdVFCAPSYlpo+LRwk8oFH5htJALCSVZvmIFCCuQcATCDrZv2ybOGugdUl3w9AxL4fNvCduIiY1FmdKlDfADepdl+fcfPBCeyUMHD2LsuHHiK6VCSFSIAiEFEppBGALL4YRVITTa9qn3tJNEtoFeuJm//WaA5UhvtSkYhyxDQivIbkxFqsI1tO/J8uiFXL9unfDGS5gOQeayTypEhd5Lta+0IiR8xFKICj8ehIfQSitVsqTAeFIZaGE7cswkhGb16tVGEBhi7GR76RWX769etUp4MSWciQgBdeykrOQ84BnV1/37i7JUaI4pSAnnlzkYDrfw2j6oC9uc/PmM9p7aZlq7SYX3qIpIrUOFVamwFCpFXqagL/xdhfnQcBj/yy9CztxtSAuTc1+uM3pp6aEeMnSo+K1///6ijNCQEBT39RVe8W7dupl0MqZnpWgVBciv6fJlywQyXgs/obCqVqli9DvhLtJlnjVbNrEtkDATepk6duyI33//XSgfThrpgs+WLZuRApSwDUJZ/B88MMAHVKgKlVq79u0FLIfgYNYjrVHCUFasWGGAsbzzzjsGaAYtQDnpVAgNrTK1feq9119/3fCO2ga2j1tECcuhR80cXEdrAc6ZPVsoGSkf3tdCFmR5VDAbN2yAb4kSBpgOt3kSbqJCVOh95nZVQi5U+IilEBVagOwbLSbCHRo2aoRlS5fGge1oFSCPCmSbyBquwidoYUvoyqaNG+Hq5maQmwrj4dgRe8ay5TygAiSomvALFZrDsdRCSooXL24WhkMLVYXP8FkVImNO/qbGRm1z4SJFxK5GAr4TA+9RFaBavwqrUmEpUgGagr6wnSrMp0bNmkLG/BMRHo7BQ4YYoDNSvtyJUAEyUou4SI41Qdbvt20rLG7Ccrp88omAmAUFB4PQmYxwJVsBajtpCVzBFITCHBxDdcHHJ1AVUmEKqiLfTQhCYg6aEZ9L39Q9S/toCQTG1DOWwlPYb3MQFVqEEnKhhUwkBqKSlIkuy+d4aGFFannxwXioxLWWmVpWQn1I6L4sOzEQGSlvOZ9NzTdz/bPkd/mMlEtSoE3aMtQ2xwedMUdeoMqRkDT+SWqi8qTMpeS8Y3UFaEljEgMlUV3wlpTNZ+IrP7VgGonpo6X9suS59NB3S9opn0mMnBIau8SUlZg2JufZhNqcnLL5bkqXL9uXET28lsg2TRSgJQ3Tn9EloEsg7SWQ0kmJ0rqHugJM6xHQ69clkE4lkFmtPlXcugJMp5NPb5YugbSSQHogKk2tvusKMLUkrdejSyADSOBVsPp0CzADTES9iboEUlMCr5LVpyvA1JxZel26BNK5BF41q09XgOl8QurN0yWQGhJ4Va0+XQGmxuzS69AlkI4l8CpbfboCTMcTU2+aLoGUlICu+IylaxUv8Pnz5wXlEemIyI6hX7oEVAlYm3cuLaWbUfuS2QHNSZ0TVlGAb735JurWrYtFixbh3PnzIhaQFFIyxSVJEpgbgtx/DFyX9xhkrqbLZCA2M3WRjYIZo8hOQk7A+C5z/HYqpx5jFWW6Qsn9pvIDMjhf8rSZ4rgjrb+WO49t4m/sK/tkCf+efEebKlDyGrLfagpObb+1vHpXr14KVefSAAAgAElEQVSNk8ZQLZvZyGQ6Qy4ANa2l7BMpnMhnJzkT+QxTVkoeOfVvtkflydOmgDSVWlPLOydlQH5CxlCr6SVVfkeVn46xuHyO1FJMsaimLTVXHs+35NyIj4eP46dNhcoyTfHoWbMvbBPzqMgUqOY4MjkeKgemOT5Bc/3gmPAPL64lEk+cPnVK1EsZqfyJ/DeNGcqXGfH4b1K5eWXPLmiv7t65I6jttGuBvID8Q95Gmc41qQoptd9LtgIkgSmtPtIuVShfXihAJmNhQiSmqnyjQQPBaXfj+nWRZpIZouQ9Mnr0/PxzQ7pMUu6Q1JFpMXft3Ckym5EOiZe5rHCSH07Lb6dy6qnpCps1by4GlQtM8gOSOknytJniuPtnyxYj7jy2R/IAkoGFmcwS4t8jXZh8R00VqPIaftajh2BoMZc+UeXVe+jvj/pvvBEnjaFatprO0N7BQSRUkpx8VIwynScpwnr16oVRo0aJlKAcK2a8k3RI8m8mRpJcfUz+o6aApExk+9TUmirvHBMikS1G8hOSPURNLyl5/UqWKiXSZsq0pvxY8bnp06bhnVatjNKWqmk31fK6d+9uSN8YHw8fFQdZVNRUqOyLKR49a/aFGfaYdU7KatasWSY5Msm0pHJgmuMTNNcPrjeOEy1XJlDiR6FI4cKCDYYfICYTI/1Xi5Yt8ddffwk5rFm9GiNHjcKQwYNha2cnmF6Yn/tFVBRu3bwZh/+P2d5kuktmJGTKh4xyJVsBkk5q/759+Hn0aIMC7NSxo1goVBzMrkaFyDSX3w0aBPUeA7m5YGW6TCrAI4cPi1ST5HCjUo1PAarpIbX8duTyM5WukASipCSS/IDkIpSUP0zDaIrjjlRKKnceEytJHkBtmkxz/HtMwKNyB5riNWTGOpEq8N8UnNpJpNJKMc0oFbfkylPTGKo0XjKdIWXFxSM5+Wi9qSkN+Ry/8vz4MP8rFaZWAappJmntqykg2W6Vo1Gm9VR553Jkz46Vq1YZZEn6MVKjyfSSktePTMnMPyv7xp0C01A+DQwUxJ1q2lI1laRaHhWo5A6Mj4ePxLu0gtUyKXdTPHrW7AutP1J2yTSknGPmODLVuWKOT1Dbj+/+zZxH5cSMbFu3bhX8mTQsyJnI+UKFR9o2mUqUDDbbtm4VBAvMvEf5Mycz5UdWJuZ1HjpkSBz+PzXdJfkC+cHJKFeyFWDFChVA2nkmRj569KggMRW8fWPHCtOdk+vNt97CzBkz8Pv8+cJSkvcoJD4r02VSGVExPY+MFOSKzBIlFaApgarpIbX8dqoFqKYrJGszrUDJD8gcxfP/+MPIAtRy3HErIPnryC3HS015WLZcuQT592jtMhetTDVIS0wqGJXPjgzJ5P4j4aTKQSctLKnErvr5ia+z5BhU0xjKslUuRSoQVQEyraVM90levb59+4p8wvwYSbp4LhiS05LolH9zC1WkaFFhSVABqykgZfu0qTVV3jkuRC4qKUtyQarpJeW7TOfJVJmyb9x68rndu3fjy169jNKWcmGbKu+wkp4zPh4+bqmZtVBNhcq+mOLRs2Zf/vnnH2FtyTSk/KCY48hUFaBqAap8goZ+bNokPvxMPM5LqwCp3PyuXBGy5dqjgUKLv2+/foLNulPnzpg3d67YtYlE6Xv3okiRIsKgWbZsmcFKlfx/sg6Z7pLt4zFJRrmSrQC57T11+rTo77x580TyZFo7XHz0OPHsSXvJe6/Xq2dRukxzwjTFhWYupaCl3G/m6jL1PrcQ3MqYSpPJdphKEWlpqkBTHHSm5KjyKGrLTohL0RSnoLn28ePGseU2VV6WylRbj3yPMoovvaTsW3xpKNkWU+UllYcvoYWbUn2xlD8yvjlgqYdX9oGGCBUfLy1/34RffgGZuvnxJ0t08+bNEz3uCckyPdxPtgLkwqhataroCw+qKVxLD0KTmy4ztbjQ4huo9My/lxQuRXN9pTXPc6akpPFMi4meHuZGYvqdHC7DpHp4jx07hipmUryq8uOa5i4vM17JVoCZUSgZvU/0HDI5Erd+3M4m9kpKasv43uHBO/Oa6Jf1JWCp1Wf9mjNHiVZRgDItJKEN2rSYMqWhmiLTXEpLc6koZbpJZvriYbuEDqhQBT5Dbx49hoR48HxLXmr7JKSC0BymxpSwEwkF0ab35DPmoAe5cuUSVZhKS6jCF5ixToUOyLSDfJ9lq5c2xaa2z3xWytgc9IFHEYQx8JyPCa3ZBzW1pCoP/pv3ea4nZcdzUm1qSz4nvIZVqxpSlapjzbHQvsNzSp6tsR2ESfH8lB5CVRbmYEzmYCFynLgd5zgHBwcbQXNMpbQ0Bc9Ry+c5tan0qPxNXjKdp9pntQw6kGS6VHrVtalYs2bNajINJ+Ej2nlrCnKlrZfoCx4N0CKXKVZ5DsfzY57Z8T7bxA8TLTie83Hd8HzOFGxF+xutQx5B8NxXlilTbbJ93O3x3JF95Zhyfplae+ldTSZbAappIXlgKtNiurm6vjxE3bcP9LzKFJnxpbQ0l4pSpptkruA2bdoYoANM3ydhGVQGMr9EixYtDGdVavs40bngJPSC5xoqFMRUek9iowhhkYls6BVTU3+qaQ/VtIQqfIG4Rwn9oCeNZy/sExPv8NBYXqZSbGr7vGrlSkP95qAPVICVKlUSeEt62QlhkOOwYf16Q4pPme6TDhR673iWSdlp00LSO05LkjAmKlRTKVCX/PVXnFSS9CYP/OYbjBk9Gh99/DGY5IjbNUvSdKqpTdXUqVxwlBmdWFzg9GrKOWCq7TyzNAXPUctv0bw5+FGWc4Eef9lfzjcJHaLDQh17Nb0rMXJMEERvLJ0bWqjVgj/+MJmGk8m/1HlLWavy4dzQptokvKlU6dLCgeL/8CGYLZHOKyo60YeVK4ViotOJ85YwMDoJ6cTp2q2bSHupha2oUBbCleg0Cw8Lw1e9exvKpCOP71I2nFdMhUn41Nq1a8Xf9GK3bNkSjRo1Su96z9C+ZCtAFdqhpusjho9QFAllINTB0pSW2lSUbK3MOSqhEoRZcDBk+kIubOLxCGrltkAe1mvTVlIRc3DZHlqNKhTEVHrPJUuWCGXCicny+TVUU3yqaQ+1aQllf1WoRvV/M8Txi86L/SH8h46jOXPmYMCAAYbBMdXnGTNmGOo3B+GgAqTFQcVHnKHaXhUuI2WjhXxo00LSGmC72B5zKVBPHD8eJ5UkIS7MDsb0lrS46XFkWlFL0nSqqU3V1Kn0WKsKkEpcTWFpKqWlKXiOFr5E6JWcCxxT2V/Vc84Phbn0rlQGtEZ5djZ5yhTx0VShVuocCA4KEm3mnCJ8S523O3fujAO5kuvqwP79sLG1FbCz3n36iJ0A4TOzZ88Wc4ZrTvRhzx6RMY8W2+07dwTgevqMGUIB8gPE9909PHDt6lXx4aP3WYWyvNu6tVgbBEwXLFTIUCYRHswFzI8aL+lhprOPuxm59l4pBaimhYyNiTGkv6xVsybu3L1rgDJQyFo8EyerNqWlqVSUMt0kha7CLP76809D+kKCZJnej1s5mvNSAWrTVlKhSegFB1mFgphK70nwLzFRplIZcpGoaQ+1aQllX1SoxhU/P/ALy1zBsj+EHPT+6iscOXrUAJMx12dus2TqUXMQDipAfvE5KbUpHFW4DBc9YTmXLl8WqUKl7LRpIbmd4nOE8fDDYyoFKtN3qqkkKX9aqIR78ENFxVGlalWBR7MkTaeaVlRNncqFzY8G5w7LexQQYFSvtu3SAtTCc9TyqUxozcm58NZbbxn6y0UvsZMhz56ZTe9KSMn/PvtMpHNlQnct1IpICdlvQnwknIWQE3XeUmZayBXHkJ5YHhFR+RBS5uziIra13CEMGzZMzCWCntX5LC3A7du3gzsy+f60qVPFOrpw8aJoB7fFVGbytxeRkfhxxAjMmD5dGBOyTMqC8CfmgS5bpowAV7MOWrCEwcn5k9vbO8Okxky2BUjBq9AJFSZgLnWj1j42B6dICDJiqZ2tlqOFVJhrY3xtjy9VI1NNmkrxqUI14ksZaEmfLZWrlI/2ebUOS+rTjrG5cs2NBxWo6j2WstDChNQ0nZbAQtRcuZbOBfmcqdSpqpzMyUV9Jr70q6bakxjYkIRzScoqtd744CtJmc/atppKkRof3Er7fkZKjWkVBZjYyZeZns9ocIv0JPv4ZGcJLES+n5Q+WVJ+QuVao4z46jDn4Y0PvpJQm/X7xhLQFaA+I3QJpDMJ6ESlqTcgugJMPVnrNekSSFACOq4vQRFZ9QFdAVpVnHphugSSJgFd8SVNbsl9S1eAyZWg/r4ugWRKQFd+yRRgMl7XFWAyhKe/qksgORLQFV9ypGedd5OtAAniJb0OaZz0eE/rDMqrWIqMJSZHXnq8rEmFn1TygtSQC8eB0VLmSBIS2wZZXmhICOq9/npiX0/x55OtAMmcS4R5wKNH6PXFF2jYqJEgoiQjDONRJT0+QbIE3kp6fEZNENRL2nxrU+NTajKeUlLgy5hIgjq19yQ9PkPkGC4nn2V7Zawun+G7nByMeWaokbxkbC2jL1SKcW1MpzbulWWYi3PWxqaqM0FL9y/jTCW9vaS+Z5gePYrEhmnjXRlTq1LQy/hk0uETtyfjWhkLKvvBd1T6eGL7tPIxlT5AbS/lQ1Av2yNjS9k31r9t+3YBmGa0jkq9L8dBjou2v9pYbTWeWsZAa+OB1dhadb6o4yqfofLjRXC5pHdTx1bWxzh1Ne0AAe6cK3IOMuqDIG7KTb7PkEg1Zpd9VONqtWkHGHPt/+AByEHJGG41TldS2PMe5482Lpj1M26X9TOW11T8LiE2JEUlaSrDPkmBz3kCGxujdhKCJGnyGZ3Cf8v4bP4ty+b8ppHEi3Hkaox+ims3CyqwigJkdAMp2jlBGH61e88eEG2+fsMGQefNyIUmTZoIxcJQHyLYGYvI+EnS5luTGl9Sz8t4ylze3gbUPfOMqLGWWnp8AkBJRCqjPvi3jNVdvHixWJhU4Js3bcKYsWOFeNX4XVLZ0wom6SvjZStVrmz0rErfz3jKAgULiphgykgb88uQMxmbOnLkSKOhVMle2ScqKTWmWVLfkxGGcpZ0/Wq8Kxe6pKAfMHCgQP2zLT/9/DNGjRwp3mOoXfFixQyxqVzMufPkMdDHN2na1Eg+9evXFyzg2lhWtb1UCuy7SvvPEC4qae4kGPVBolU1vleOgxwXbX9VklAZt3z8xAkR3SJjoOfPn2/or5Zyn2GU8cXfcp5y8cooHpXWnx95OZYyvQFjhxl+Vue118T4cw5yXpGejGSvJJdlfQyf886VyxCzSwVFJSbjaimHxk2aiOdkWCTvx4llX7lSrCFJYf/DDz+IaChtXDCjoFg/x5E8ltr4Xd7nODB/T7asWQUxMUP4mCrBwd7eqJ0MfZQ0+ceOHhX32M58efNix86dhrJpALGu9BonbBUFSLaPdu3bg5TkRKkzxObUyZNY/OefGP7DD2IyM28IF2u5smUFPT6tIUmbb01qfMbUmou7ZMylGmuppcdnnKpKOc4Fxy82Q39KlSyJ48ePi7jg0LAwQdmvUuNTQ6nxpaSrZ2SDfJZfXEnRTksqoZhfhvDJ2FRGTKiXSuHPPlGuakyzjF9dv24dRo8ZgzOnT4scH2q8qwwpIyU782zwq02Lh+9SDlykHBfG78rY3WiS3NrbG+jjeYalyofM0abSB6jtjY6JER8JlfafC/aLL74QBAdctAwlU+N7OQ7quGj7q96TcctqXLqIf92/X7SV/dVS7pOxRpvyQH3/zz//xJQpU4RctLT+pOknfb8cfyl7kkOQAYfjT+uI40+rmorit5kzDbTylHuunDlFzC7jprkuZFwtSRD4IaLhQIZ0zjd+hNkWPmuIZd+zR4TISQp7EpmqccGchwxLlfVTAZqK36Xx8OWXXwpFxg8JLUlDSoVbtwyxxaybClDS5I8fN85IAe7ctcvQB4bO8fn0GidsFQXIwf+iVy8xCfr17StMXprqM3/7TVhTkydNEkLggqpbr56IZezSpQsWLFggaPN5WYsan19CfsFMxV1y4aixllp6fE6o74cNM7IARXzk+fMoV64cHLNkEbGnjGvWUuMznwcVpKQ151kWrQD5rErfT8spLDQUfMdczC8p0mUMppYeX2sBUnGpMaByEW7csAG+JUoY6PrVeFcZLM+YWm6Xfhg+XMQn813Gdnbs2FHEtVasWNEgy/CICJCZRdLHU6Gq8uHxh6n0AWp7GTNMy5jbM6nYqQyZS4XKiWQRJBVQ44q1FqCp/krrUMYts0+0eCWtPhWzOcp91m0q/lbGXFOR8T4tNC2tP607bZoDxg7T+o6JjRUfCyZr4iUtsEuXLgmrnLTyPFqRMbss/+zZs4a4WqYC4HZfpZ9nHg/OHV5qLDv7KynsmZ+H8dpqDK9aPxWgNn6XBAYkUeCHgkcUZEYiPf47LVti6bJlIkeK2k4qwA4dOwqa/OcREYJcgcqbljKVtIwN5k6wZq1ahjjh9EaUkGwFaGqbrY2jpJJjLKE2BpbmNq0Ia1PjcyseX9ylpTGZpvpm6l3ZX1PxqzKmU0vRziMBftHju2RcZ1Lo8VluQvGusm5t7Ke2TYmVV0LPm4pX5QeTRAkkpLDkii8eWo6HpfHcrM9Um+OLa1efNxU3zHltjTmoLYNjxfUkGZplG01R2Cc2ZpxyoKXKceAHkBYeFZhkf7FkXCRDjCXPpodnUkQBJrZjmYEan31Ob/T4KR2rmthxju95WuMyLao1y03tstLKw2stCnuOA9PWMqset9FkxnF1dbVYjMmJz7a4Eis+mC4UoBX7oxelSyDNJKDj+tJM9EmuONkKkPACSclN6IIKL5DwAE4Mwl7omeKBsCkKeZ7PaGnKtfTwnh4e4lxHwjdYn6S0l5AKlSZfpcY3R2XOrYRsP/n1tBT5BkrxGzcMtPKmKNZZrwoRkaklJWTGXF/M0e0T4iDbxbJVSns52iyTX2eebUpYial2yL5zqybHgZaKCtlgPyWEhxAmVa7a/qqQGXNwIy01PaEXKrQmyTM2Hb6okxekw0GxsEnJVoCSbtwnXz7hxZOU4Tz8p8eXUA9SeJNIkxTp9JhJOIhKIU+oh0pTThgJYQwqVERLp/9Zjx4CEqBCKohLVCEUhHpoKcVVKnPCd0hlzvZHRUcbwUkkvIKwh7feftskpIIU98RWsV4VIsKzLAmtUKESEvYi+6JCOFS6fSoj0osfPHDAKLUAsX28JPzGKWtWcbYqZaBtR+fOnQ1jQibikaNGGRKfS7gMiSzpyZcQHpWCnuOiUsqrkBluk8zBjbS0+mRHltAaJqbPLJdu9WXskbSKApRYORU6QG+V9PIR0iHd6aSil3AQUxTyxAsRtkGv3ax/qb4pYlN0+vSi0pGgQiq09O5c5KYgEbKeGTNngtTtvIjTUuEkEl7Bg2EmaJf0/iqkgoqdyp7tpVVFrx8hBzwLkdAKFSqh7YsK4VDp9ukxJH5K23bKj5eks1fbTHlr20Hnk6RxP3TokMAMEnpB76hK9054kJSJSkHPMlVKeRUyw3JkH1Wad0JztNT0tGgltIbMwhn90q2+jD6CL9tvVQWo0q9XrFBBeJSopAiBebdVKyz5+28BkyGkhMpESyGv0pTzGVp3KlSEC1ZiyrjAuP1jCJ4KqZg0cWIcanYtLTwVnoSrENpC/BMv1q+FkxBewfdd3dxMQir6ff21wDxR8agQEUa3SGiFCpWQsBfZF9UCtLO1NVCuSyp+bdvZbl6S6p/HCRUqVjTIQNsO4hclnKNv377o2KGDGAfmRVEVIC1AKROVgl4qQAkhUSEzKkRGpXnnllxLTX/mzBkDtIaJlQh1kco8oy0l3erLaCNmvr3JVoDaok3RitOdzoVJ8K8WDqJSyGthG5bQtVvq6reUytwalOJSJglBJUwNi6n6zbXJErgH65Dvq+OgrdsSCnq+Y4ouXUJ9LF0WGYkyXe2TbvVZOsIZ5zmrK0BTXec2jV99WmzJpUG3hmgzEjzEGv2VZajjoC33VZWJpfLVrT5LJZWxnksVBZixRKK3VpfAfxLQrb7MPRt0BZi5x1fvXTIkoFt9yRBeBnlVV4AZZKD0ZqaeBHTFl3qyTuuadAWY1iOg15+uJKArv3Q1HCneGF0BpriI9QoyggR0xZcRRsn6bdQVoPVlqpeYwSSgK78MNmBWbG6yFSAZPBgrSv4w8sMdPHhQAJ8lXU98bSVz7q5duwRxJN/PbNfEX3/FV717Z7ZuZZr+ZGbFx6if06dO4b02bcAY99S8Urvu5OQdSbYCZOzp2LFjce78eaxevVpEehw+ckTkBNm1c6fI+UEALqnkGQ3AZCskoCShASnX23/wAapXqyYiA1xcXQU/IFl9GSVA3CAVJIG8jDulotWWQ8W5Z/duUQ8jECgMXqTrJiEpy2QYFgkqS5UuLXJN8DlGqbBM2cYSJUqI99g2bRkE7pI4gCSnar6Tq35+hvIZu0tCgt27dolIFPajfbt2WLtunaAgJ4BYrYvvynIZjSLrZFQJ/6jtZPhaQpc234iaiyIt8qGwvWreDGvmQzFH4kD5m6uT7ZGkEJQt56LIyRIYKKjf+W+SxKp5NEjeQRIKzmXOSYYVMmcKx5rEryR4YJy3rJNkrCyHv5NFnGQcJP/gJXPKmMqZItp26hS8c+cW4y5ze3hlzx5vvhCOq1ofCTh4rV27VvzdvHlzsWbYBtZPubH9vLR1yLw4bDvTVEgSD7ZLyodErLKNXD8pUbfM98L6b9+6Jeom4J/6QJ3HqrwE2/b586Jfic07YhUFSAJFMjyvWLlSJGz5bdYsLPjjD6HUjh0/jo8//liwJZ88cQIMzqfVePXqVaHY+DejRNasXQtfX1/BHv32228LRUMm2np164r4VdKtM3aYdN1qOVQ0sp727dsLAke2hWy2EydOBBUbGWsZW9v5o4/AZ6iIyHXGiSHfnTNnjlgAq1etAina1TKoPPkco1bIRiPzncyYMcNQPgeBSo5hZ2yTDAfjpOz15ZeCQlyti2zLstwyZctiy+bNok5O2PIVKhi1k3HIvBiWJy/GHBcrXtzw/2q+kbTOh9KieXMRn63m2bBmPhRzJA7aPCyyToY6SkKMA/v3w9nFRRB1FCxUSCwqjj3zY3Dxq3k0SN5A1vJvvvlGhA6Gh4WJFAMkc2jMnCmrV4uEXjK/Bxct2X1Idvte69ZivpBFmRcZvt+oX1/Q6svnZZ6PP/74A0UKFxYy69qtGxjOaWtnJ5igVRZmNV8IiTL4/2p9W7dtE3WRQbxsmTKCGZ1hjYwFZ54Xtuva9etiDcr8IQ3eeANMU0CFwvVIpct+yDwk586dE/LhR4CGimwj0wRYu+6+/frhj/nzDfLhemDdDAsl0zvnP1mz+WFS5cW2aPObJGQwyPtWUYAMhWJsL2nt2cCJkybhm4EDxReTX1Aqnp6ffy62yMzLwFjc4T/+iP/9738izjZHzpxi4VO4tAzPnjsnguynz5gB5hSg4mMs6ocffogmjRsblcP8H7Kebt27i3wjTIBD5UZFtm/vXjHAWRwdBSED28B8HrT0GGusvksFzIuTWy2jaJEiQnmR7YY5MmS+EypRWT7bReuBLC+k/Ge+kUGDBqFHjx6C/pykr2pdHDRZblh4uCibdc6aNQtHDh82amdCCpDEBpJggvI3R1CQWvlQmH+E8pXtoCJgZjWOsTXyoZgjcVDzsKh1Mk/ML+PHC2XCOUbZT1UIGSSLsZpHQ+RM8fDAtatX8W7r1oJ+nkqCZXCsmDmNUU3cXhb39TVYJxxjsgMxkZLImeLhIZKAMRFTo4YNhSKVz8s8H8yjwyxsIrtiQIDIykdmICokzntT+UJYNi01rj1Zn8xNIlmX2M5NGzcK5cUd0gcffCASHHXq1MmQP6R3nz4YOmSIOLpiOCRloG0f5cN6ZBv5b1q91q6bH/7BgwYZ1f/rhAliTapyoAGktoXGlcyjQrkkhnbfKgqQwiULS4/PP8eihQuFAqTFQ9aP/PnzC8aWt996S1hkk6dMwYD+/fHlV19h5IgRwmpasHAh+BUkHRMHjYy0VSpXBs8IOaH4labpTUXYsEEDo3KYm4MKlfXwi9quXTsj5cUyaQFy0vOiSc2Jx/wH/CLKNvJdeVaiVYC0GKkAaalxGyDznXCyyPL5VcrPZDOTJqFo0aIgjT0VH7fZkyZPFsQIal0kGZDlzp4zR3y1pQIkdZTaTqkAzX3V1HwjTAdAxU5iAy1BQWrlQ+Gi4gKRZBA8E5IEGNbKh8K8G/yYqiQOah4WtU5abcxzwaxz/FiQxOE+U0syJ0v9+pAKkEpSJcMQ+U4uXsSLyEj8OGKEyJxHBUj6ee4w5s2di4qVKhnye4icKTVrCqIKziXmwmUZ5y9cEP1v3KiROCqS+UBkrpAdO3YY2sZtKnOm8MNapEgRQV8mLR81XwjnGxWgWt/nn38upgjn9omTJ4Uxwi03Ldgfhg0TKS65I2G+EJk/hFt4Gii0+Di3+Qx3M2oeEsqnarVqhjaSIp9z1dp1f9ihg5g3qnxYt7BqBwwwyIFKTo4l20KjQeYgoVxSVQHGZ2ry7I2LjkrM1CVzgshcq/IZWgkcOG5/mWKTF0317Tt2mCwnoXqS00ZakdyCv/vuu6IfCRE0qPlPateqhf0HDhiqV9upLddSk93Uc6YIJswRFCSUryO+diQmHwrLkc9T2dMK4zkgFZE186GYy8PCOsl+I+vkeZgpog5tf00RT6RGzpT4cnskZW6Y6oecu6byh6h1mJsjSSEekeVaWrc6b+JzUlnaloRkl2wLMKEKknM/ublCklO3fJeWhNjmKOdtlpZLC7Ft27YmH09OudoC4yOYsLStyX0urfKhmKuXxLPcGnKh8I8lqITkysAa71srt0d8bUmNOszVn5Z1m2pTulaA1phQiSmD51T0FLZu3TrFoQOpWRdlwGMEciiGhMUTH90AACAASURBVIaiXr16iRFLhno2rZISZSgh6Y01SMAqClDmu6AXjW58utRlPg5TuTC4CKWbXZvDgmXQu8RLhQ7w/yWUgnXI/BWEPvDcRJvrgmeCai4NbT08l1TzlDAHKy+eoXER8cCe7dDCB2QbeLYj73NrHAc+cPq0OPCPfP4cZEiW+VBYh1oXz1sSW48RVOD2bVGPzJei5hghFEPmEmH/mZODV5WqVcVZFy9zY0frW8BEnj41lF+0WDED5IN1qjlQ4hu31FpvmRnXl1oyfNXqSbYClLkpmLtj/bp1Rvk4mF2eh65qXg8yOPMQevOmTRgzdmycXBo8JJcU+4sXL0b9+vUNWCoJa+DilfkrCLkg/b7MOWLv4ADCJLS5NJb89ZdRzg4yM6t5SgYOGCAwXVf8/MShMaE5dK3Ta0anCD15HTt1MuQzYbtioqOFxchcItm9vIQTRPaLEIW5c+YIZTp23DhDPhROMLWubFmzgu5/S+vp06ePgBhJiAmdQKxHm2NEm8eE/dfmSjE3dlmdnAR/ozYfCzGOsl5+wNQcKPGNW0ovKp2yKqUlnHnLT7YClLkpKCJtPg6CR8kCLS96WtU8EoSjzJ492yiXhoAOuLsLICnp3In/I6RFhXrwTEfmryDkgpfMOSJzXWhzaUi3vczZQa+cfIee49GjR2PgwIECp5Uje3bhcOF91k3sIKEFHTp2NMBNWD/xZfTYUsGRbFTCPtgvWpjsLx0oaj1sq1oXFSY9b5bWU758eRD6o9ZF77qaLoAfHm0eE3rlc+bKJaw2ypgfCXNjt3LFCgFBUseN5av1RjOpvb29IQeKuXFL6aWjW30pLeHMXX6yFaDMTcHcHcTHMQqCWca45SOe6eaNG0Z5PdQ8ErRetDksiNMT8IPz5wV0oGGjRkI5qFAP5hKh0mDZhFxwqyZzjshcF9pcGoTZqDk7unfvbniH+EVisNh+QgfocidOjF7E4cOHi60yLdkVy5cb4BzsL/FUhO0QPkCsFZUO4SfsFy8qQHo/ZdtYDy+1Lh4VMNOapfUQC3nq9GkDxIR1qQmjZI4RbR6TObNnx8mVYm7sGNHj7uYWJx8LAe8S2iIgHzVqYOPGjQIbaWrcCAZPqdwfutWXuRVTavUu2QqQDY0PGmLqXlKgGCrUg8mLGIUhLT9zuS7ic5Wbeieh3BtauAnPC9XLVL8S0zYpq4TqYZ2WyNASqIC5sTP3uyX1SpmkVO4P3epLLfWQ+euxigJMDTGp7vOjR48KEKa84st1Ya5tSXknKXCT1KonNcYgrevQrb60HoHMV3+GUYCZT/R6jxIjAd3qS4y09GctlYCuAC2VlP5cmkhAt/rSROyvTKW6AnxlhjpjdVQHNGes8cqordUVYEYduUzcbn27m4kHN511TVeA6WxAXuXm6Fbfqzz6adN3XQGmjdz1WjUS0K0+fUqkhQR0BZgWUtfrNEhAt/r0yZCWEtAVYFpKPx3ULb2sWk7G1Gga686ol62NjWAaJ1egfmVcCegKMOOOXbJb7mBvj703wnDRPwyB4dHJLu9VKiCHiwO8stmjUj5nFPCw1xVhBh18XQFm0IFLbrOp/K6eOAT7qPDkFvVKv+9gZ4MsvjXh5ZJFsJ/rV8aSgK4AM9Z4WaW13HruvRkBl3snUMM92CplvsqFzA2thA+q54Ed9O1wRpsHugLMaCNmhfbS4zrvyBNUfHHRqgrwjv9juDpnhbvLS9abV+X65npJ9HyjILydbV6VLmeafuoKMNMMpeUdIYP1uJ3+aODgZ1YBth04VpxrffVhC9StlHBi9t9WbMH1e/7o+k4jFMv/ktH7Vbn6+fmiY638KJPL4VXpcqbpp64AM81QWt4RSxRgl2GT8XXnVli98xCK+uTG31v2oWY5X1y98wAvoqNhb2eH9xrWQmBwiLgXi1g4Z3WCm3NWBAQG4+tOrfDLojVwyeoEGxugVGEfREXH4NCZy5g9tCd6jZkliGIb16iAncfOivJiYmMR9CxUvDtuwSo0rVUJB89cQo82b2Lk3GWws7UV9w6fu4KzfjfxRrVyom6WN/XvjYiIjISbczYcPe+HF1HR6PH+mwgNi8CGfcfwfuM6OHHxGgrlzSXe6fZuY/w4+2+4O2fDxilDhfC6/zg1Tl3Vy/6XfN6chKkAP65TACVymM5+aPnI6E+mtgR0BZjaEk8H9VmiAGkBOmVxxOBu7+PUpetYtu0A2jSshVU7DyObkyMGdX0fCzfsQomCecW955EvMOqLjvj4+0n448feWLH9AEoV8oFzNif8vna7UJSftGwonv3m49agxdipWX2hUHcfPyfKe6//aCwa2Ve8e/vBI0z/7jN0GDQBWRztcfHGXcz9vpe417xuNYz+fQVa1a9uKI8KkIqw89CJ+O6TNvj4+4kY3uNDoQDX7z0Gl2xOyJ3dQyhztqFKqaJwtLfH2t1HUKlkYfRs+zYGT1scp67w55F4q3Zl1K5Q0uzI6QowHUzqJDZBV4BJFFx6fC0kJAwPHwfi0pXrKFwwH0oWL2yymZYoQFqA84b1Eu9/NnK6sM6cnbLgSXCIsOQcHezRtVUjLFy/U9zL4e6Ke48CxRngo6fB+OqD5rgfECgU4NJ/9qFiiSLYcuAEvLN74LP3mmLWyn8MCnDT/hOiPKcsDnj6LFS8O3/tDqEApVU2Ys5SZHF0EPf2nDiPs363kDWLo6ib5VExP3/xAp6uzjh15QYeBz1DdndX+OTKgQePA9GtVWMcOH0RN+49FO/cffgYvTu0xM9zl6No/tzo/m5joZRpbap11SxXIsGhTkgB3r4Tit0Hz6BDm/84LBMsVH8gVSSgK8BUEbN1K+nVLwyPA6LxKCAMRw8GMOnlv38i4Fm1IJ6HzcOtPT+LLaapyxIFGF+LqZRmDelptU5Zuzy1YQMn/YHRX3a2WltNFZSQAuQ7l+5nQ2hoNE4cu4Gu7V6tM9IUFX4yC9cVYDIFmBav0znRtsNdnDkRgAD/QADE8r3841nNG1e3NI23WclVgGnR5/RcpyUK8MBZG4SGRCPkWTTCQmPx6FEYunXIimxZs4iute20EX8veCs9dzNTtk1XgBlkWF+8iEK/wSeRNUshBPiHIOBhMPbtvGak/GgJ3rz1OVxdnVNUAU76c504k3sRFSWcGw2rl8fmAycNzoch3d7HoXNX8Cw0XPz2LCwcwz/7AFOWbBDb5gXrdwqnxPfT/xSOlIeBQWLLOrR7O3GPzgz/x09F2bf9H+Huwydia9yuyWviOZZJZwgdFF2HTxEOlJyebrhw7Y44B1y0cbdwkkRGRYmMgxHPI/FRiwb4ZtIfqFyyqHDKSKcIt82nLt3A9/9rh/LFCyVpNliiANfvCkVoyAuEPIsRijA0hH8DoaFAs6b+mPt7XoSG2GLpX24gSF2/UkcCugJMHTknqZbbdx/i6HlnINYZAf5hePQwTCi+AP8g7N99FU8DnwCI+FcJhuH0uZ7wyZsrwbqSawHuPHoWAyfNRxGf3EIxbZw81OB86DDoF1TwLYRqZYrjwOlLwiHx2ajpKJg7J+4/ChROlT/W7RROiYs37iA6OkYoKUJtGlQrh3lrtgsl9uGgX4TjJKenuyjjk2GTsP/30YZ66Azh79w+04Hy3ZSFIjaXDhbiHOkkofOE3mBazCznSdAzdGxWX3iBpVMku4cbFm/cjYn9u6aoAlyw/A5CQ6JeWoFCAfIPxJ+Qf/8OeBCLK5ei0KjFZixf1D/BcdQfSL4EdAWYfBlavYR9+0NQuIIPHgU8R4B/BAIeUvmF4NHDZ3joH4QbVx/g4NH1uOU3Bi7O2eDl1Qdnzn2LfHkSVn5sbHIV4K+L1uL89dsi9IvOjTJF8gu4Cp0P4RGRGNq9rbAACWnhb/S20uIKDgmDj3d24QCRTglab4+CgoUX+cv2zYUCpFVGZcWyT1+5geDQMES+iMLysQPx87zlokw6Q+igoJeYDhQqYlqBdIhsO3JaOEl4BkroDJ0yfTq0xJxV/wgFSCtT1k8Ls0TBfKhftWyKKsDo6GjUb/EJgoOc8UadDi+VoLAGY3H21FM8fsQwOm6H5R8nBAVXs/rc0gs0loCuANPxjNh32hbBQVSCwUL5Bfg/xclTRzB0UDXUqlYxyS1PrgJMcsUp8CItzmnffpam0SeWbIG1XefHY+CwCfht3kbEBr0FxDJ6hsrPCYCj+Nve1QOP79ZJAanpRUoJ6Aownc+F1VtfbnlvXL8DG9vj+PG75HtfM4sCTC/RJ0lRgNpplyf3KISF2RlZgR6VK8G5kA++ffswOrU1zkGdzqdthmmergDT+VDduBGIRcuXYlC/T63W0sQqQG4ze3/YXDgxAp4G470GtbBx33F898l7Yqt7/MJVg1Pjhx4fxIm+OON3U2xHGXVxL+CJIQqjV7tm2H/qIiYP7G7A+6nOE1OOD0aNSCfI+IWrxfaXW+08Ob2MIlNk1ArPKeXzM5ZvEueNVUsXw9aDp8Q5ILfSah9+WbBaRLQkxiliDQXonrPdSyvQPhhweALYRqBIIR/MGD8Eub1zoGD+vFYbf72g/ySgK8BXcDYkVgEOmDhfeGXpxMjvnQN2drYIDX8unAx0dhw7f1UoE54Dmoq+uHk/QICe/9q8B/5PggxRGARFbz18SoCX/W4/gJe7i5HzxJTjg95nOj/oBLly6z76d24lPMF/jupnFJkio1bYVvm83+37wilSr1JpbD18GiFh4QKYrfaBhA70NCfGKWINBZiYaUgnz/UnkbgfFAlPZz3+2FLZOTvawwbR8HF3MPA36grQUulloucSqwC/mbwAr1UsJZwYYRHPcenmPTx9FiKiJmg90YqjU6HP+DkoUShfnOgLqQCHzvgTRfJ5G6IwHgUGCwVIRwXjhyV8RjpPTDk+6IGWTpDjF6/h8NkrePgkSCgyNTJFRq0QSiOfn7l8i6grNCICrtleRqwM7voSsiP78N2UBQJukxinSGoqQHtE49j5m7jyMBzhL3QS28QsS7J4O2exRUlvZ5QpVRR0TOkKMDESzCTPJlYBqt1mWBu3m1SI5q7UiL5Q607JSBJLhjy1FCCPETadfYTmsYctaZb+jBkJBLxwxAOfeiiZ0wGffvg+7t25HedJm3qVyhjR285buhqe2bOnqFA5wBk5T0SKCkcpnB5Efr2SeiVHASa1zsz8XmopwLAoG8zYeQvf5DmXLHG+qryNUmgPIx2xJqYiulTPiW7t30sfCtDB3g77rofh8qMIBIa+SNYAZ/aXC3pmQencWeGb0zFJuSh0BWjdGZJafIAPw2Ixa9dN/FDgolEHEsPdmF4859Ydgbilnb92Gyt3HMT/3muKHB5uRg9QAc4ILINBjfOmDwXIBbnvxGXUd7ia0nLJNOX7v3BCeNF68M6W+DwUlPfcw4+tzgidaYSbyI6kFiP0o/BYzNwZVwFK7saRs5cKQLkaDii5G2WooORtJGB836mLwkMeFBImnFuSt5GhjXQ2Sa5FAtf5HNl1snu4CoeYPP+V4Y6sN4enmwh5HDbzL3H/61/nY/vM4QL4XqF4IUz9ewM4W6cM/BT9fpkrnpm+bBOeBIUYcUSSCs23YF4jr35WJ0fBBtSiblWM+WMViCC48/CRaGdYRCT6d3rHJCKBHJADP26dvhXgvVBg/7Hz6JTrbiKn3qv7+N3nWbDLvjLalHdP1HaYHkRCQfZcD4OznhPEKhMotXKCmFOAkruxaumi2HfyolE4oORulKGCkrdx3Z6jOHv1lvCQj5yzVHjpJW8jQxt51iu5GycsXiue+2joRBz6Y4yBo1ENd+w85FfhABv71UfoN+F3gRC4dOOuiNZh9E+dCqVALzy5GReN7GMog5FAVMAqR+TgaYsE96OWb5JUawyZDAt/LpxeS7fuQ6USRbDv5AXkzeUVB5FQvUxx5M3phW+6vJe+FeDJB5E4e+4yuue7b5UJ+SoUQgW4MKQs+tbLiSgLzgNl/l8pG1qBV47u17PCJXOypGZWuPgsQHI3St5GNRxQcjfKUEHJ2/hFu7ex9dAp4SGv6FsYlUoWMfA2MrSRkCXJtbjl4EnxHD3rjJ1mmKK0AKXHPiQsAt5eHuj/USuM+2OVuE/W70J5vVGmaH40ql4Bs1ZuEcpuxnefgY4yPtP3l3nC2lM5Igm7Kl4gr5FXn1Yn47lJnNGrfTMQQUBMKa3AB4+eCjiU6s2nhflLv0+Edz/dK8BrT2Ox/9i5RCnAGcs2Y/3eo5g9pKf4GqT3K74ziaS0PTEKkFafqYtKcPfVEFx8GIbAsKikNOOVfSct8gKbU4AcBHOOjbT2kCdlgqR0m9PdGWBSFOCF63fwyQ+T0f3dJli/56g4Q+g3YZ7Y3uXN4SnYiUmH7u7qLM4SaNJXL+sraNEn/bUeBXLnEPRLI2b/Lb5EvcfPFUwlPDOwtbURZwu8v2TLXkMkwaS/1gkvdVRUNHgmwfvDZy0xomMiILjD26/HiYag+S8pmGRkBPNhEFys0jtZOmEsUYBaq89U2ZSX7nm3VOr/PUdMGdlnyDSTWpc5BZgSjg1rf7Djk1Fq1sV2ZAoFSCjIn5v2iJwSPMvgGcLkJesF0p8mOs8eqFgm9u8mzhJu3n9oUIDkhWvftK6gX5q2dJM4r2BUAfNEUEEy6Q7PFnh/5oothkgCHs7yrKT3uDloUa+auM9zE5WOicrxf22axslFwUgHnsfwTEICg9n2fw6dMpTPcxZLr4QUoDmrz9Ly9efSnwTMKcB234wTIYHcRnI+Nq5ZEUs270XtiiWxbvdRtG1SB2eu3ETBPDnh5e6KnUfPiHwv/IBzK3rmyg0s+LG3EYejTColnQi0yuQHnE4FmapAdWKcu3Yb3L4WzustuCJlcispSf6/DEfMk90Tl2/dE89waxyfcdC4RkXMW7tNOD62HzktnjXF7Ugjg8B3bns/fa+pMGa0DpBMowB7/jxTRADwYJQHqRz8yUs2CKR/Dk9X4Q27fvchPN1cxFkC41ifhYaJOM+nIaGCwon0S6PmLhMWYM/Rv+HnXp1F3ggSUvJsgfdpAcpIAuapoAJkAp5cXm7iPhPpqHRMtx4EiDq1uSiopD9t3UQMjqoAmZtCpXeydNmZU4CWWH2W1qE/l74kEN8ZIM/A6Ng4dfkGrty6h/WTBqPb8Klo06g2QsIjxPkdiWy5VuitrVHWV3zAuYamLt0odkSqU4MOjxpl/3MisCzJocgzNZmsSnViXLl9H/cePsGqnYcwY1APQ3Kr0IjnccIRuT4ZNsmQxmt3/OM1DrjLql66uDjq2nb4tGiHKW7H0343BYdkvpzZjdqqHcVMYQFaMjVT+iyBbTBXR0pHQ5hSgLrVZ8msyLjPmFOA05ZuFCGBdGzMXL4Zb1QthzW7jwgvLMlppZOMuxoqkZXbD6JAnhziA37y0nXMXvUPfuzxoRGHI50m33Z5z+BE6DTkVwOHIhWgtABVJ8b4hWvwccsGmLd6m0iTKpNb0fLUhiN6uGbD3YAn4hkaJ/EZB0+DQ9G30zvC8cEUpwy7NMXtyB0VOSTX7DosFC6NGV6Z0gmSEaZxSiLuVQWYeCRgRpCe3katBOJzgpiS1tcT5mFcny5im5vSiaFSYrSssX52HTuH16uUMWreK2MBpsSgWFpmShxMq3VLBfj1G7kThQO0tP2Z5bnbt0LQ68vVeK1OYXzdv3aG7lZiFWByO0tyiwn9uia3mCS9n5LrJ0MpQHn4OmHhGlQpXVTkdeU5l+pB1R6S8kyPZ3v0AJvz9PLAVB4Wd323ERZt2G3gvOOZ4aGzl4Un2MvNRSDQ6cRwyeok0PIsf+TcZeK8UR70Nq1VyShhj+SqS+rBNM19d5dswrvNM0XtlZEVID3PzyNisOTv09i9+zoePw4XnnVf35y4dDcYn3atjmkrL2DAx5Uxbs5RdGhcFH8uOYUczg548iQMLi6O+H1eWzg4xrV9w8Nj8L9PVyAwNBKF29fE+QehyLb1FIYNK43KlSsnaTGml5fMKUCVr5Fn3EwpQHadXJ7uAmMnUQbcCg+aukg4RVQOx/cb147jOJiwaA0WbdiFMkULCIAzt8qc6zNXbBbniNxu/vRFxziJroZOX4wKvoUF8oLvsG41SmTvyQuGnCzc/qroCzVB1cg5y5Ll2OFabVyzgiGaRV1DGUoBysNXcs0dnD8GPUbNMCTUlh5U9ZCUB8H06vIwuFX9GmY9vWf8bhkOi3+auxz29nYGzjvCYX5dvFZ4go+c98OaCd+JcxMm+aYjhOVTORKtzkNceoeZxLvz0IlxuOqSejB9/NI1XL55T3i3CVLNyArw7JkAjBi5A2FhkWj46WtYczkIsAFsbPmff//8+28qR2h+F78pvzst24chQ0qgWrVqsLezR99+G+Dn9wjRjSshwsMZsQSGR8UgNjoGzUIeo1VLXxQq7JVe9FiS22FOAap8jVQiBB1TSdFgIAJC8iEy9wnpzOgUkRyOTDKfy8s9juOATpD8uXMI1MKmfccxpvfHYq5fv+svUA8ffz9JeJW1ia64Tv/66WtRL728rFuNEmF9jDCRXIwq+kJNUDVh0VoBbk7q+uFaJUhbRrOoayhDKUB5+Eq8XuVSRQUnHT2x/AJJD6p6SEo3OS20n+YtFyE45jy9fF8eFndp2QA7jp41cN7xvSPn/IQnOCYmVkAGapb1FQqQeEKWP2LOUmEZyoNeKkA1YY/kqkvqwfTcNduQJ4en8G6z3+lHAdpg29ZraNCwkMBcmrpsbGzRufNS+BTwxJX8ufHkeYxBqVmi4KjsbJjTXSg925fK8l8l+ElRZ+ybvx83bjwB6pRCVKWiiI2JFcoOUdFGf8dGxcAuJAzv+jhh7fxDsHsRjRo1CqBHjxrw8GDejYx1mVOAKl8jUQYODnYoWdAHhX28haUnHRDfTl4olBYtQcqTzgRm9+vU7A0jxwGdBuMXrMbSrftFFAdhLeeu3RJzffJfG4RlxjLIm6hNdNX3l7kiuRR3UXtPnBd1q1Ei3MkxwkRyMaroCzVBFS3F5Dh2uFZXbDtgiGZR11CGUoAZa4om3FprHUyn1Rb48qWnmDHvKK5df4IaFfPg22/rik5zQQ0atBU37wUj/PWyCIqINrLaaNUJfalVaglYey+V4X+WouNvm1BiaGucfRIZV9ixsaDSQ3T0f38LxRiDWKkceS86Bk7R0Sj1JBCXjtzEd9++gVq1fUSWu/R8JfcMMLFzz9QZYELIioTuJ1e+ie2Dqfp0BZjcUUgH76eVArxy+SkGj9qBJ7VKCWVWI/AxTu+7hvc+r4dFD14oW9r/rDZ1S2ty20vlCKComwP8LgXggzLuWLrZDx/UL4TFB++heaNiWHMzDPWKuOPEmPUIaVsPsW5Z4x0FKjxEv9wGC8tQ/X/+Lv//37+blvTC3mk70bZNeXToWC4djHDcJoRG2WLOnlv4OtfZdNm+jNIoKsCV0ZXwaa1c+KTtu2nPB6iTISR+6qSVAvS7EoQ+gzbjeYuqQtlZvqX9z4qzCQxBscPn8eBBMFq18kWlik5wdXND7ty5RVJzc1vryMhIEXrm4uyCt5v9jjZj2+CvW0wMH8/1r7IzWIZUiKoCVM4LpaL89o38mPT9RqxZ0xlA6oW6JTQLomJt8dueO+id/XRCj+r345EAFeBep2poWcYd3T9ok/YKUKfDSvx8lXRYbSt6pmo86lW/YPQdvBnP369jtMXVKkKDpcftK4Cc52/g6fZzmDChAdzcHJAjR47Ed1rzBtEALVosQFSzqogt7G1013nOP3ge/hzfDHsTIx/YINbWRtkWxxrOC19agvLskBbjfw4U2/DnyHrgElat6iDiw9P6ooxP3g5GucCDAmisX0mTQHiMAyJLvAEvJ6SPnCA6IWriB5KEqBHFX0ce59RdmNeuBuHL7zYjpkuj/7a78TSh3LYjuHjBHzNmNESePHkS31EL3qBioCL8fmpbDLkYJt6wn7Ie06c2QD6fPOIDERwUik8+WYuo2FhUG/Yu9t8OVZTdv9tlzbaY22dajj/Vz4upv+zE77+3NmudWtBMqzxCpX8rKAoHrj/D86hY3At6bpVyX4VC8rhlgaezHcrmzobCnvbizDfdJEXSKfEtn4IFvbKgTO5sKOntlKLWn42NHVq0mI/eI5ph0tANWLWqE65dDcT0ecdw7vXEY+raxwRj+bQ9+GnUmyhdJmXyy7Rp8yciCnnD9vI9DP+hLCpWqhhHsFSI48cdwN6DNxHTrQleREYZb4uNzg9fWoU20THIuvUUVixvB3uHtE1FKRh8JDTI8mnzyj/Jjwdz6agMPulGAXJ0XsWkSMIxSqhHIi5+uVKahqlDh6UIzJ8LL4rmho2DPeBgh2wOtohZuBtNmpbABt/iZlvsaGsD25BwNHaMxMG1ZxD68Bns7W1QvboPqlf3gotzFHzy57HKNthUI+hS+WfrFZQt6yLOFeO7zpwOwPhfdsP//dc12+J/HSiqRzkqBh7bT2PxojZwzGKfiBHTH02vEkhXCjC9Cont+mvFZvjkzYXXalayWjPTI3mBna0dmreYj/AmlRBrZwswmbSDPWzs7WDjaA/wbwc7/C9LBBbN2Ivy5XLj1On7eK1OQZQp44wCBbLCxdUZ2bNnR5YsWdJ8y2jpYLVv/zdCqvkiulR+EzCal2eE0pGSbd0RLFrYCi6ucSN0LK1Pfy59SEBXgBaMw4Z/9uO7FWWxoJc/ypU2b/lYUJR4JL1SVoU8i0aHjn8hpEF52DjavVR6VH7/WoAGRehgB3sHO2DSWnz1ZVXUrVsEjo4ZD1isHa9Zs07gQkA4LlYtZRJY7f7iBRwu3YXD7QBERkZhwYL3hNf6Vb3uPHOFj+uzDN19XQEmMHxjJqzApHkF4FLcA72bH8dnXdoma8DT64KR532hVH7/Wnnc9koF+NICtBMW4NAiWTBn3DYMHVoZBQoUSJY8EvPykMEn0Pq9gli//i4GD04ZrN6HHy5F7+8KigAAIABJREFU168bYNLP22AT+QIlyuRGjbZVsWnGbri7OOCnUU1h75C6jqfEyCgln+XRy8Kl1+GVyxs5crohOuY5apfL2EcBugKMZ8YMG7UQk8ZygT+BW+kcGNLjIbp2NE6xZ+mES69Wn2x/y5YLEfp6WUSGRiPiSRRs7G3hUsQNMVE2gIMtnHK7IPROGMqcvYZmzQuiWbOiuHAhGPfvh8Mpiy1eq+uNgwcDUKmSF65fD4G3d1Y8e/ZChBISQnL5crCoysnJDhGMEgFQtqwHIiNf4uwKFHDG/v0BqFEjB+7efenJ5W8Mzti31x8FCrrgxvUQPAyIgIO9DapVy4G8+bKJ527dCjWU7+hgi3qve4vfrlx5hjx5nFC69MucMVevPhO/VanihZw5ncQzsp69e/xFH/jbl722oFqbKtiX2w3h90IQficUrr6ecPBwRMTdEIRtvoCcIY/QsWN5tG1b5mWEyytyTZ5zGR6eXvD0csed29fwWacSGbrnugI0M3wTpi/Aj9+VAvBYKED+PWFafnz0wTuJHvD0avXJjsyffxqeeT0w8Vwg/A8G4tm1MLgWd0WO6jnx5NRTwM4W9q6OeLzpGnzzOsLLyxVL/n4dTZtsRd163li08BouXHwHf/55HRcvBCEo+AWaNfPBmNFn8ceC17B06U2hxOq85g3nbHaYNu0SGjXKg4+7FMM//7zMBPjllyVRscJa7Nv/FubM8TP8FhUVg3Jl16LH5yXg7e2EsmU80LDhFoweUwUfffQyRnrSpIvYs9sftWvnxPTpl3H5SivxG5VaQEAEvvyyFNzcHfH99yfRpk1BzP/dDxs3NcLff9801FOq5GrRh8mTrmDa9BNwbFgcriU8cH3ueeSonQfZCrjALpsDrs85j+w1ciFrbid4lPFETGQUql27jbNHb2LMmLdRsmTGJ12Ib4IPGn4QOb3zwcPTE+7ZLuLd5lUTvR7S0wu6AjQxGoePncGbjeiZfan4Xv79BKs3NEDdWpbDP9K74pNdp/WHphURFh2LBwcC8eRUINxLeyJv07wIOPgYj489QlTIC5TIG4o5c6qjebNzOHL0bbxRfwsOHX5bKCgqD14dPtwjrEI6trt190X79oWEMlqz+pawsIYNq4DW7+7ADz9URLnynuLeqpW3UKaMB1auvIVLl1sJBbh82Q28+ZYPvviiBKpX2yAUYK5cTljwx1WUK+eBUqU9jBSgVKJSkbFcvyvB8PcPR7PmPjh69DHq1fMWCrBfv6OoWjX7/9u7Dvimqvb9ZDSd6aYtXYxC2bbsAoIopSJ7tf1QQRl+gv7FyYfs6UIEEVGGgIBsqMoSRZC9h2ykjEKhLbRJuptm/n/ntIltaZqbm5s2Kff+xBZyxnuec+6T95x3HGRmlvjQEfI11GvdegNkYh9Im/tCq9TCs7kv/DuXWJLvrLhKSdGvrR/0auIwrYVerSn5vfSnvliN6PTHuHdPgU2bhoL4uNamp3/CCjzTqht8fP0xpJ8G9cPLO6A72lh5AqwwY48z5Rg1Rofjh1OMxGcgwvsPPoKHe9UxqIbmHIX8iE9Z377rUBhbcvaXcUwOnUoLrQYQuztRrUdToIFfTjFCpIVYu7YXmjfbgc8+b4MTJzIxb14bIwEqFCoMHHAADSM8UTfIBTJZMZYt70RJTi4vxqhRjei2tiIByrKUeOXVhhg08C+cPtOHEmBOjgoPHxSiTVs/LFxwjRLgwb/S0bKlD+rXd4dILDRLgEQrJAQ8cFA4yPlhRIQUo8c0xuhRxzFwYBjuppRsgQ0EOGiwO/6674xckQRBceFI23UXbuFSBMaGlRDgyqtwC3ZHQJcASnokisQt6QR69miENq3dIPUEgoIC4e3tXeuIz7CufUMTkDB4Enx8AvHZrGBH47sn5OUJsAIkb7xVCIU8F7KsLFw8d7ucBiiTf2LWrcPez/oqrgBC1H37rkVBbBT19cs4KsPj45kQu4pQ/+VGyL9XAIFIiJkDQzFp/DEEBLhRQ8TKH5Lh6iqCv78LzpzJwnffx2DPnodITKyPvXsfYuiQcKxZcxv9B4TTM0FSPjTUDbv39HiCACvbAv+w4iaknhIs/b4jEhIOUwJcuvQmzp7tg00b7zAiQEO75CeRYcSIY5B6iOEkEWLr1udoewa5zpyRIbyeGuqY5sj4/T6c/V0QOa4lrn55AU6eTgjqEQa3MDf8s/ASxFIxArsEwjfaB3qVBq47TmPLlqFwcXFxeEIwN4CgJrHo2mYWvH3rYsWSJ/NUmqtvb5/zBFhmRoiVi2hEr7yWCoVcgZNHr1EtcOy4CCxd+hvk8q+rnD9H0foqDoJsgQt7tXnC18/gBkN8Ad9o5Y2kiUlYvXoQzTfXssWvuH59ENavv4Q/9z9Gi+ZBeP+D5va2vp+QhxhdJJInHc87d16PvPD6eKWjGCcO3sLrrzdHZqYOPQe0wlsXCgC9DiBan1oDnVID6AxbYC38DlzEN4tiERBYu8//CJgxcS/jxqmX8HxcO7Tv6IsJ7/rBibhJOejDE2CFidt/6Bw2bPSHQi7DwX0XIfBZA9mdg7WS+AyDGjDgJxT3agOtxIk6ORuJz+gGI6Jxv+LFu9C+fRjOnX+IqBfb4UxEAP23CROi0KBBBNXwHPU5feoeCgrz0b17c6OWT7Iq9+6zBpq3epfkEywlQHr2p9IY/+1/0T7IfaDA0HhiNKvdz8zPlmDhZ1KEhkciIrIBdiTxZ4C1asanzlFAIcuGXCbD77tO49Hj/5r8hqMxmRaGsdkjWBqNEP95eSNye7czRnoYnJ6pL6C4cmffyPtp8E/PxOTJXWsFDhXnxpBkQT22V4nBQ1Vy7ldi+NCUGkG0+GZoJJZ9ug+LFvW2x+nlTCb/iG5QZ/YCQM5EQwFBCHJyIjlrvyYa4jXAMqh/OOU8vL3rQSFTUA3w1593QZ45p9J5cdTtrmEwxL8uLa0A27ddxsFDd6DR6tBzal/supVbQngkBM7gEF2Jo5uYpIdatBNfzmuHJk2b1sTatXmfTk5OeOml1VC/EWfU9gzbYEqCJPu0WoNl/Rrg7q0sxPasb3OZarIDZbEKgXXml5AfwrD6J08M7t+2JkWyum+eAEshJA67qzepoJDnQU4IUCbDzgPT8ODKvnIgO7rWJxSKkJCwkRKea+/WSFdqIRCLS6I8SDJSI/GRuF+hSe2vzk8HMH1ae0Q0KrGQ1sbnrXE7kdquKdT+niXnf5oSlxeq/RFtkCRKUGsgPXgFc+ZEo1Wr8vfP1kZMvPzeA9TEFSwMObnPO/wQeQIsncJdfwmRrShCtjwXclk21QAXfN6xnNXX0bW+iquVZJRRKIowcuTPVOPzfb07MpQ6ag02nAVWFubQz1+M4wv2YuXK/rUiBriyt1hZRPwYt0KW2L1ky0tSZBl8/Qy+f6XbYfdDV7FmTR/4+Pg4PCGYG8B3Kzfhsx/CUZiihiz9OXPF7f5zngABbNtxHD4BXSGXFyBHkU8JcN3Gr3D5xPd0Ah1d62O6CkmutGvX5Jgy5Xf0GhyF3SFhleYdJoaPr+Z3QONIxz7/MYWLqhgYNXobZMO6lxBfGYMH1f5KtUCiAbofuIyFCzohotGTN/cxxd3RykUOO45zy6Mglbo7muhPyMsTIICrqe7IlhdDLitAtiKPGkFkij8wa+JbT222D0L6ubkq/PLzdWzddgkjJr2IVflOEH//G+YtHID/vZOEH1cPhK9f7UoJNenjfbivFUHeI9qkxmfYBreWyRDXJRw94xqa9Q91eKYoM4DdfxxGj24d4eLi7PDDeuoJ8Jf9j/BMVCMoZErI5YVQyHLx+FEW3hnTtFZaNs2tWKFAjFeHb0JG92gaA0ySItAcgCIhOoVJEabIxladO/276/K9WLd2CNzcHT8V1unT6Vi48AhyRsUB5J7h0u2tUdsr6waj1mK4jx4SoR4JiS2e2i9Jc2vJET5/6glQpdbQi54Nz6nT6dh3eCdmTBznCPNnExk3briCo39n4CYxcBDyIyQoLDGI0N+JsYQkSxULkSBPhzwjDx9+1NkmsnDdKHFbSk8vwKlTqdi9+zoyMvLhX8cD2iBv9BwRg80fbYW2c1Pomocbz/7+3faWGD18Dl7GtKnt0eoZ22l+4rQrEORlcj38p7o9vZs3NGHlExo/9QRYdkU4WhibLVfzd0vOYO+5dBS2a/QE6QlIElCDdigSQerqhOIle/DVl33QOLJqQ0Bi4iYEBEixeHEfm4mftP0Gdu+5gczMfNRr4IcUnQj93uiCXzJUJRc5mXkkIgGa/nEaJBNNcofmKCpSUetvO3cgefs5fPBBPXTubFvCJwQoVDwwJyr/uQUI6DwDeQI0hVdts/BasC5MFk17WIj3P9gJWZfmJYRHtD6i/Rm0QPqz1FWm9Ge7M1fwKD0XK5YPrPTqRhJ1onmnL0Yqs5C04QI2bIjnQtQn2pDLijB6zM+I6hqBi9FNUay14BpJgQAu3+3Gls3xKCwU0CMB8kyf3hRt27atlvM+ngC5XxY8AVaCKa/1Vb3QSHz0wIEbIOrQCLkebuU0vxIiLE+ARqIUi5AoT0fS5r8x/NU2iE8gPnJ6kLhjQoCGR/jbOQiS07Bzx6uMtDNLXwtizBk2bDPydQJoRvesvDrxCif/6cj/9CA6ouvKP7CZpLOqoRvgLCHAn/Ycwq8HT2FE3+fRr1t7SyF6aso7BAEKCxXVNiH2HMamd7ezwHq9EP0HrMVz7zyPPVdlxjNAuh0mDtNG7fDf7XG5z4RCuAkF6CfVYnPOk8kIpocJMW/yLmzfPsxqDYuQ3owZ+3H+fBq6fTIEB9KVlNgMBEd9e0rJjhC84XeaflqnJxwO141HsGnjEIcgwFenLsRPc9+n7828NT/j7LVb8POSws9bilupGfBwdUHPmChs+eMYXF0kcJY4YfbYYbib9hj/W7QGDUMC6b8VKlWYMHwATl1NxvnrtxHfswu+2bgLgX7emP5GIurVrQPSF3lvUjOyEFkvGEN6dMLf/9ylfQb5+aBAqaRl5/6wBc0ahGLfqYsIqeNn7P+H6W/j/75Ygfde7otvN+/B6IGxOHXlJm6kPISvpweVwyAzOa0YN7QXPlm1DSKhEB8NH4j5634x8gP5e4eWzO/ocQgCdLl9FAJ1UbWRoD12pA1qAq1fA3sUjXJE//7roA3xQ3GTkFIiLDWKVKYNkrA6w79TQ0rVV4AKr96D+OAV/Prrqziw/y7i4iKh1WkqvQaUHFvIsoqwdu15HDmaAolEBF23FiiqF4hiEqZGrLlUu/uX5CojvIpl6vu4IPunI9i0KaHGPAEs0QBfnrIAGz75gK6XEdMXYfKooXht+iKcWjsPPx84CXc3F+TkFWDb/hMoVqkhdXfFl+++hsMXriHtsRwbfz+Cvl3b4djf1xEc4Iv2LRrj3LXb8HBzwYEzlxEf2xkvtG+FLtHNMO7TpRjepzumfrceq2a8A6J93ryfRvtMmDgP8bFdaNklW3+DIjcf/x0UV67/j18fTPt7JMtGepYCU8fE4+sNO9G6SUOcuXYLOxZONsq8ZudfcJaIKTmSvpIOnKDEW6Aspv2Rv5OfTB+eAJkiVcPl7JkADdAQ0rh8ORMzZuyDumEQisIDKLnROGJT2+LS80NDmapgHp33CJuOP0DBi23plpT0JxEAxWotnIQCqLWE4OgH0Ot0dAtrILqKhFZe+ytPhiPcNfjr9xuQZRUganBrHC8SoG2YJ1LWHsPGTfEOQYCrd+ynRJXQswuu3r6Pi8kpcHdxhp+3J2JaRlICStp/Ajq9nhJPHR8vTHhtIGYv34LX+7+Atbv+gr+3FBlZ2ZgwYiDVAI9fvIExA3ti/tqf0Si8Lsb/py8ahAQaCZBojo3Dg6kGd/TCNdpngI8Xvf+FlP101TZEN2kIRW4eOrSMNPY/dsiL2PLncTwb3Qy5+YUIDfTDmau38OBxFr0/xsVZYpR5675jVAOcu3Ir1QzfHdYXhBSJJkr6I3+PacX8ThKeAGuY2Jh27wgEWHYshHBysoswc9Yh6kvpFlUPqV5SqPSAcRtMiNGgAZb6FRr8CytaZgnhiRbvgvq/pT55pWd0xm1r6fbVUs3OQIRxkT44umg/Ro6MQtu2Xsab7cjWOT5+I157szPWLj+BjRsdgwCZris25R48klGN0Yuc/5Z53pizBCumvc2myRqrwxNgjUFvWceORoCVja6osBCZWYXYtfMO/tx/i7qUTPz+P5h98OETDtbEstwvzBV7pyYhLMQL48c/i6TfbuJgSMi/53Nlz+zKntsZt7llz/X+1Q4NJDmimRe2fXsYQwY3xzNRArRubfqCe0LoKSkpaNCg5o4hLNkCW7a6mJdenvQH7qY9wugBsWgUVpd5RTstyROgnU5MRbFqAwGWHZNWI8CgwetQ1Le9cXssVKnR4f5D3E2RY/KkaPj5eyIgIIBWI5Zi5ZBOJWd45bS90i1vJYaLkrM9HUjmwh7h7ji/7TyKlRr07t0Q0dEiSngkvZWjPPZAgIkfz6dBAmTb+uPOA+gZE43Nvx9F5+im2HX4LBLiuuBy8j26JfX1kuLg2ct0C0uMIBO/WVvO+EKMHz6eNRs2WasIcOTMxVg2ZRzavvIhLm9Z5CjrmpGctY0AKaF1b4kEHwH27r6GCRM6wsdHi8jIyi14cnkO7tzJx84dN2ikRl5eMdQaHbTUl6/knmERCcVzdYKnpwTt2wWjY8cAFBZlITg4GP7+/jV2dsdoghkUsgcCJO8YORPcdeQsLt5MQfL9NOz+ZirGzF6CobGdkV+kpGeNxFJMsmf7+3iiY8tIagR5LM95wvjRumnN3iFS6wjwubYtQA6Ae3aMhlKlQkraY7rw1RoNtFodNZurNBpq6ndzdsa8d0fQA978wiJqWWJi9n9lykKjyd7d1QXFajX9hlu3+yDtk5jsLyenYN2c92jbeQVF1CUgO68AiXHPQpaTR/9uicm+NhEgOVc7fuwexOIMtGvf3moXFwbcUSuK2AMBfrf1N5y+koz/S+yNZdt/x/PtWmHH4TP4J+UhoiLrQ6MtueCeWHCJqwyxOIfX9adGEOIaU9b4QrTINs1qNmNOrSLAUbMWIyzQH/czsqiPEFGxDSb6jxevw/Kpb1EzOTm7IKZ++nt4XWri33fybzppTMz+hDwNJntCfrEdoug33OodB2ifZNKJyT88yJ+2feLSP9Q0P2rmNzj+4xdGtwRLTPa1iQBrBRvVwCDsgQBNDfujhasx//2RdJv7xfgRNYAOuy5rFQEmTPwSU8ckYOH6HZQICTkRszrxUfpm0y6qaRAz+eJNe6ip/4vVSUYNsLComJrdmZj9CZkaTPbENYDciEa+4QgBkj6Jm8EPv+zDnHEvUw2Q+FsREz1JsrD9y4n4fPV2i032PAGyW+C1qZY9E6Cj4lyrCNBRJ4GJ3DwBMkGpdpfhCZD7+eUJEIApvybu4WbfIk+A7LGrLTV5AuR+Jp96AnQUv6aaIEBiPCJ/qDsJ/1iMAMGN3LHC1cMTIFdI/tvOU0+ABr8mclb4Su/nqE/T6EGx8PZwx5Ql6036NWUqcmmYjyGg3NY+TdVNgGKxGGL5fQgK5NCrnu44bNavnbs39B51oHbz5YQIeQJkPRMmKz71BGjwayIB40KBgPo0fbZqOw3yLlQWm/RrIj5ObZtHGAPKSUC3LX2aqpMASUIBp4eXoJOlcr/inrIWBS4eQP02KBaVDxtjA4NAVcimGl/HDAJ6Sfm5sbuM0LbMBmPwayIaIHHkJD5NI/u/gM9XJ1FvdlN+TU3rhaJBaGC5gG5b+jRVJwE6awqB2yeh16j4l4cLBERiaJrHcaIFciEO30bVCDxVBGgKCnvza6pOApQUZAIp5/j3hCsEhCJoW7wILYfngVyJxrfzJAI8AdrhqqhOAnRR5UKXfNwOUXBQkXgCdKiJsysCJFZIya3DEDzlB/H2ToDECZ1YPN99uR+6tm7uUAve5sLyBGhziLnswG4I0HApkVPyIZ4AqzEjNBsNkBiTPhoxkN5DEREaRFOtk/TnJHOpi0RCY6TvPnxsjKF2c3WGLDuPxkMvWL8Dl5JTKHGSdOoXb95lHJdNctCRNO0XbtzB9bsPaBsk/JAk37x0MwWdoprQVO8b9h6mbRYUKuEldaf9/PLXKWPWkoePZTh07iq1+lsSF87oxbMBAf68ez8G9enBqHu+kGUI1DgBVryUiCdAwJwG+NufR/Hme7OQk5ePnHsnLJvxCqXZECDRAEnaI5LO/OI/d2mqdZKAImn+xzRTCHETKhtDTWK1F340msZjN6sfSkMHl3z8Jk2nfv7GbcZx2aRtkqY9yM8bxWoNCJGRmG8Sj7385z/g7+1JU72/9fky2iZJQrFowhjaD4nVNmQteXPoizR7CclmYklcOCOgOSTASbMXwVP6PIKCfZFxX4FJE1oxEoEvxByBGiXAyq6i5AmwPAEqsnNx9sIVxI/8CO6Bw5F/nbhHqAFo6M+c3FnMZ7uSkmwIkGiAq2e+Q1sb+8n3NNU6eUi+N2cnJxojTWKxDTHUhy9cRU5+IY3NTs9U0OQRJH6bXohz+SbjuOzh076madpPXLpBc9Nt+v0ovnzvNUqAy5L+QGiAH031TnLVkVhvooUSmUg/S7ftNWYtmfvDVsS0iqRWf0KUTOPCGQHNAQH+efAkli1/iEaNGyKwrg8C6nohMEiKrNQ7SBwayUgMvhAzBGqEAKu6g5cnwPIEeOzkBby/MQJZNx5CceEadMryBAioAJcbgHMynF21iGnbChPfG4MObVowSgDKhgCZLS3TpbhIp07ui6hbx5eSrKnHVD82tfqzIECv0DiEer6ALUlD0bnLCnTv3gPBIf4IqOuDwLqeCAzyQGBdNwQGuUAkVKFhHfIFyD9cIFDtBGjuAnKBMo+LcTl8G3oXqXEMxOAwePhK/LWTJJQkml+J9mfQBF1d9YjpGgypVAQPTzGknpKSP1IneHhKMHpYw4rXbhjbrgkCrK7JqZG4bwsJ0Ct4AJAfA4A46LrBx9cPnbo2pFpfUF1PBAS5Q6fLwmsJgZA4UEbr6ppja/upNgI0R3zWDuRpqe/led5IggKBBh06e0HqKYJUKoSHpxCenuJSEnSCVEp+l2DoSz4m4amtBFhjcd8WEKBPRH/oMl80kh8hwM7P1UdgkBdc3ZPx/de84cPW73W1ECBPftxOo1JZjODg++jY2R1SL0DslIo6AfUoCVIypH/I707wkIoRG2P6Lgy2BMjFBdkfff0jNUZUtAaThLPE0EEuzCa3kZnK3r1g3a8gWbpnvJmIZxrXN14KTqzNX/30q1X3WdxLe4zmEWHGC8EZzyBDAvSq1wmeQfORez3DSIACgRu69wzBC7HA+LHBjLvkC7JHwKYEyBMf+4lhUvPUuWtYuSoMy5f8u13+9KvtqNewHzy9yPZXBE9PEQ7+dggfvtu50ibZEiAXF2ST0MQpo+PLWYOJ5bZvt/ZGArx2J9WklZhsccmVA4smjKYEaLgUnFibk++nW3WfBXHXiYuJNl4IzmQ+aBkGBPjtio3YeqM3kvfdRcG9LEgkYjh7XMfYt4KQMKg9IhuFMu6OL2gdAjYhQGIBJO4t/FOzCJz9+w5c/ZrCy9sZodLKz1atJUBrLsj+6qcdVEsraw2+nZpBw8iIZhdZLxg+Ug+TVtrJ366j9650b9eSEmDZ7Nvnb9yx6j6LvScuwM1FYrwQnPFMMiBAxm3xBW2OAOcEyGt9Np8zTjtgS4AGIayx6FpTly0INrUAM9QA2crO1+MeAU4JkCc/7ifI1i1K8h4B9y/Yupunp31eA3SoueaEAHnic6g5LyesRFMIwZ1T0KuLHXcQ9iQ5nw7LnmbDrCxWESB/1mcWX7svQBOipl2BLuue3cvqEAI6OUMV+bxDiMoLCbAmQF7rqz3Lh7iiiDOToUu/WXsGVUMj0Tu5Qh35XA31zndrKQIWE2DF5AWWdsiXt08EjNo8fykSqwki0dBcXorESgi+ksUIWESA/gEBFnfAV+AR4BHgEbBXBBgToL0OgJeLR4BHgEeAawQE3Vq34C+I5RpVvj0eAR4Bh0CAJ0CHmCZeSB4BHgFbIMAToC1Q5dvkEeARcAgEeAJ0iGniheQR4BGwBQI8AdoCVb5NHgEeAYdAgCdAh5gmXkgeAR4BWyDAE6AtUOXb5BHgEXAIBHgCdIhp4oXkEeARsAUCPAHaAlW+TR4BHgGHQIAnQIeYJl5IHgEeAVsgwBOgLVDl2+QR4BFwCAR4AnSIaeKF5BHgEbAFAjwB2gJVvk0eAR4Bh0CAJ0AHmKZwiQpOwpKcFRo98FgtQZFOUCOSD29zB13rKyEU6FGkEeFsqgRrzjesEVkKCgtx424qNBot7d/V1QUtGtWHqIZvKiTYfN7rNnzdSq4fkBc6Y+mpurgjd68RnPhOTSNQ7QQ4pOUjDG6Z9YREKi2w/HQgyFo+88C/WubsUUYG1Gp1ub6knp7w8vKqlv7NdRIqUcFVqDNZrFgvxP1iiblmOPk80j8HM2IfmGyL5FcdsaU5dHrbE7Ner8eJi9eqHFejkLoIqOPLydgtaWRO3C009DV978rFdBfMOxRhSZOsyubm50OpVMHVRQKphwerNp6GStVCgOv/c9ViLF/Z1MLiOkwrFOQXQKGQV1ncyckJgUFBTJvktJynWItAcXlirqqDZKULp/1XbMyS+Zv1Zz3czLLdC3f8b+ZriWS/7hTV3KbYGBo39cVuqnNbre/jf5Mvhsoz3PlJPdAkol614OEondicAGPCsvFOl4es8LDFInmQmspYFvIChYSGMi7PRUEfsQb+Yo3FTdmKBFsG5WFS9/sWyWOLeSMCnLx4DToLU/nX8fFG43ohFslvaeFXW6fjpSZVf6FWbFOrIxozd1/yGo0Gp6/8w0h08qVA1nZ1PFKRDoFOKpTtrVgvwP1i5+ro3mwfNiVASzSHyiTl+kW/YMuXAAAG9klEQVSyhPwM8ji7uKBOnTpmgeSqQGMXJaum0lQSFOiErOpWVYnNHCo1wOht3L3cRL4smQI3U9NYja9zNLeyWKMhl607fkdjyAq5OcKwRDMmMtgaE8KvDZ2VMLcibfXFzXShCE5sW2KTjNAhd8ZDoC85nGb7FGoBeeQSttXL1Zv22RLcuWf6DKtKElj6GScymGtk86rVyFMozBUz+fmYDz9gXbfSilolQlM+ZNXmgwhu5s3Qedf4t1nJQSp1iWqGz6f+H+v6VVUMSpkKsZbdnBFl9mEj63GKHzcVGVmWySB1c8GeNV/ZBJPV33wLrVrFuO1R778LoVDEuDybgteS7+LNyfOfqCpIP5VkEwLUHBzMRs4n6oi7J3HSTpc+r7Nup3vndvhkim1eoLJCTX1vAmsZScW5X39pVf2KlbWnx0NfyO5LQxQ5BoLg3pzJExZj3XpKPcnNOqo4IGvXORfrmy02tsBk2cLFSL1n2ZGJLdZu2XmK7D4MRcrKDVO2I8BD8YCVGiAZhLj9N4C7dedwWq0W3fqPtuplPLb7R6vqM6lsLQFO+XQ2XN1cmXTFqIw9vNxEUJVKjYhuiYxkNlXIFi876ctqjJ5dC4jZG42On7uExLdnssImvtezWDCT210D2zUc27sXusf1YDWOqio1fX4YCopMW+VtR4AcaYAQiSHuusUqYH7bfwxzF6ywqg1HIMChw19GdNvWVo2zbGWrX26OtPfv123Hp0vWWzUumxCgXgfNoaFWySXqsBgCN/ZGmlY9hyM7r4C1DFzi8snk6SgqLGItC9c7mJzcfLSMG1GlPDYhQH3uFWjPT2cNRMWK1m4Txk+ah3OXqvYbMyesIxBgtx7PI64fd9tOeyHABcs3YOGqbeamqMrPuXzRjR1pi6E5MswquURN34Ug6DnWbbDd/ho65BIXttqfQRauCTC80xAQn9GqHtsQ4OOj0F5bwHpSuSZAa87/DLI8bQSozzwF7dUvrJpDccxSwCXAqjZI5R+37MK0BausaofLF90oCBcaYKspEPi1ZT02awnw9uHNkEicWPdftqK1BDjl01lwdXPjRBbSCBNsbEKApHNrtYeyKFirAU7+5FscOn7WKmAdgQA/nDYJPn7cRD9oTiQCxcydsSsDV9TyAwj8n7UKd1K5WKVGo9p6BthpGeDMzs2qoLAITV94xSp8D2/9Fg3Cgq1qw1DZWgJ8ZczraNaSG5el3PwCtIgdbnZcNiNA7bk3oc/LNCsAkwLWEuCDtEdIfGMik65MlnEEApz55acQO3Hzba7hwIglqhcPQQPrtohkQsg2hmxnrHlsogFy8EVvzdq+fe8huie+Yw0sGBX/EmZ9+IZVbXBFgFwe4UR0TYSqQphrZYO0GQHakwao0+nQtd8oqya5Oghw9sSpUBWbtliZGwCXZyiag4RwrPOQEvg8A1EUOwtlxbEy2c6YwkcoEODeie3m4GP1ueZwAqCzPHLH0Jk1BDjn61VYvmkXK7nLVuLqy8FaDXDYyBFoEdXK6vEw3f6ScrYhQE0BNEfNq59MR2rNIjH0Yc05oJOTGAd/+YGpuKzLKeRyfDWbndO1UCjE7AXWndmVFZyLLzCBWyBEHb5njUfZiq3ihiM7l521c/6ksUgcEMeJHBUb0T8+Au21hezaFrlA3HUDu7oA2r70Oh4rclnXN1S0FwKcNHcm3D24yZjD9AvTNgTIwdag7KxyQYC9Et9GXj67F6g6tD9rtxGj3h6Lho25yzJibwQoz85FVC92zuxcveCmmIYtVpT8ROwTWTB9yc0xJFf4WKsBzlk4j7MYZabY2IwA9coMaE++ZQ57s5+Lu24ERNYHThNP8Nghb5rtr7IC1UmAq79bjts3ky2Wk8vtL+mc7UtdVnAuNUBLtjVlZagfEoQj27+zGE9LKmhOjQOKHllShZa19oud6UtuTjCuCHDupGlQFrGLZScycrmGmWJjMwLk6iWC2BXiZ61zgjUsADbb4NcS++G/I6w7gDe3ACt+buk3acJrr+KZ1lGWdlNl+eoiwJNHj+PKhb+Rm5OL4NAQtIvpiEZNIyuV7cqN23jpdcvCBbl6uc2BayleoujZEHi3NNdslZ8zfcnNdcIVRkqlEnM/nmauu0o/d/fwwKS5M1jVrVjp3oMMPDuUmfJlOwIsegT6zWjtIxBC/Jx1TrAGEbJk2Rgw4j2LJDKn/WmOvAxon/zWE7X4HwR1Yizqy1D47q07WPkts7MzktaIbB24fix9oSvrXxj4LITNKg+1Wr/yR1y/XHVuv2lfzIWzc3ntP6JrAlRqZkaHeRPHYtgg25z9VRyv/tEhaK8vYjYNQgnE3TYxK1tFKXsjQCKqpV/ehuHNmPcpnDjyR7x49Sb6jv6YEb7/D1MpMgit83XPAAAAAElFTkSuQmCC"/>
          <p:cNvSpPr>
            <a:spLocks noChangeAspect="1" noChangeArrowheads="1"/>
          </p:cNvSpPr>
          <p:nvPr/>
        </p:nvSpPr>
        <p:spPr bwMode="auto">
          <a:xfrm>
            <a:off x="155575" y="-3306763"/>
            <a:ext cx="9182100" cy="689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69" y="267420"/>
            <a:ext cx="638354" cy="50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41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69" y="182880"/>
            <a:ext cx="638354" cy="50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909" y="221700"/>
            <a:ext cx="638354" cy="586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5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89" y="213360"/>
            <a:ext cx="638354" cy="50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49" y="213360"/>
            <a:ext cx="638354" cy="50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09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49" y="213360"/>
            <a:ext cx="638354" cy="50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0" y="1142984"/>
            <a:ext cx="4572000" cy="12858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Спасибо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 внимание!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154" name="Текст 2"/>
          <p:cNvSpPr>
            <a:spLocks noGrp="1"/>
          </p:cNvSpPr>
          <p:nvPr>
            <p:ph type="body" sz="half" idx="2"/>
          </p:nvPr>
        </p:nvSpPr>
        <p:spPr>
          <a:xfrm>
            <a:off x="527382" y="4500570"/>
            <a:ext cx="11093119" cy="19319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Управление финансов Администрации Угличского </a:t>
            </a:r>
            <a:r>
              <a:rPr lang="ru-RU" sz="2800" dirty="0" smtClean="0">
                <a:latin typeface="Comic Sans MS" pitchFamily="66" charset="0"/>
              </a:rPr>
              <a:t>МР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152615</a:t>
            </a:r>
            <a:r>
              <a:rPr lang="ru-RU" sz="2800" dirty="0" smtClean="0">
                <a:latin typeface="Comic Sans MS" pitchFamily="66" charset="0"/>
              </a:rPr>
              <a:t>, Ярославская обл., г. Углич, пл. Успенская, д. 2</a:t>
            </a:r>
          </a:p>
          <a:p>
            <a:r>
              <a:rPr lang="ru-RU" sz="2800" b="1" dirty="0" smtClean="0"/>
              <a:t>Телефон: +7(48532)2-15-51</a:t>
            </a:r>
          </a:p>
          <a:p>
            <a:pPr eaLnBrk="1" hangingPunct="1">
              <a:spcBef>
                <a:spcPct val="0"/>
              </a:spcBef>
            </a:pPr>
            <a:endParaRPr lang="ru-RU" sz="1800" u="sng" dirty="0" smtClean="0"/>
          </a:p>
        </p:txBody>
      </p:sp>
      <p:pic>
        <p:nvPicPr>
          <p:cNvPr id="1026" name="Picture 2" descr="Картинки по запросу старинные день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13" y="714356"/>
            <a:ext cx="6572296" cy="3286148"/>
          </a:xfrm>
          <a:prstGeom prst="rect">
            <a:avLst/>
          </a:prstGeom>
          <a:noFill/>
        </p:spPr>
      </p:pic>
      <p:pic>
        <p:nvPicPr>
          <p:cNvPr id="5" name="Picture 8" descr="https://magnets-shop.ru/image/cache/data/product_pictures/Gerb%20gorodov/GUglich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49" y="213360"/>
            <a:ext cx="638354" cy="50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676267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37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БЮДЖЕТ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 УГЛИЧСКОГО МУНИЦИПАЛЬНОГО РАЙОНА НА 2018год  и на плановый период  2019 и 2020 годов</dc:title>
  <dc:creator>Наталья Муратова</dc:creator>
  <cp:lastModifiedBy>Зимина О.Н.</cp:lastModifiedBy>
  <cp:revision>56</cp:revision>
  <cp:lastPrinted>2017-12-14T05:31:26Z</cp:lastPrinted>
  <dcterms:created xsi:type="dcterms:W3CDTF">2017-12-13T16:37:38Z</dcterms:created>
  <dcterms:modified xsi:type="dcterms:W3CDTF">2023-05-15T05:09:10Z</dcterms:modified>
</cp:coreProperties>
</file>